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3" r:id="rId1"/>
  </p:sldMasterIdLst>
  <p:notesMasterIdLst>
    <p:notesMasterId r:id="rId29"/>
  </p:notesMasterIdLst>
  <p:handoutMasterIdLst>
    <p:handoutMasterId r:id="rId30"/>
  </p:handoutMasterIdLst>
  <p:sldIdLst>
    <p:sldId id="317" r:id="rId2"/>
    <p:sldId id="273" r:id="rId3"/>
    <p:sldId id="320" r:id="rId4"/>
    <p:sldId id="302" r:id="rId5"/>
    <p:sldId id="321" r:id="rId6"/>
    <p:sldId id="297" r:id="rId7"/>
    <p:sldId id="288" r:id="rId8"/>
    <p:sldId id="310" r:id="rId9"/>
    <p:sldId id="307" r:id="rId10"/>
    <p:sldId id="290" r:id="rId11"/>
    <p:sldId id="286" r:id="rId12"/>
    <p:sldId id="311" r:id="rId13"/>
    <p:sldId id="322" r:id="rId14"/>
    <p:sldId id="306" r:id="rId15"/>
    <p:sldId id="303" r:id="rId16"/>
    <p:sldId id="323" r:id="rId17"/>
    <p:sldId id="318" r:id="rId18"/>
    <p:sldId id="319" r:id="rId19"/>
    <p:sldId id="324" r:id="rId20"/>
    <p:sldId id="309" r:id="rId21"/>
    <p:sldId id="325" r:id="rId22"/>
    <p:sldId id="294" r:id="rId23"/>
    <p:sldId id="312" r:id="rId24"/>
    <p:sldId id="313" r:id="rId25"/>
    <p:sldId id="314" r:id="rId26"/>
    <p:sldId id="315" r:id="rId27"/>
    <p:sldId id="281" r:id="rId28"/>
  </p:sldIdLst>
  <p:sldSz cx="12192000" cy="6858000"/>
  <p:notesSz cx="9144000" cy="6858000"/>
  <p:defaultTextStyle>
    <a:defPPr>
      <a:defRPr lang="de-DE"/>
    </a:defPPr>
    <a:lvl1pPr algn="l" defTabSz="47890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78908" algn="l" defTabSz="47890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57816" algn="l" defTabSz="47890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436724" algn="l" defTabSz="47890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915631" algn="l" defTabSz="47890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394539" algn="l" defTabSz="957816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873447" algn="l" defTabSz="957816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352355" algn="l" defTabSz="957816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831263" algn="l" defTabSz="957816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2FA4FBC-0565-44F7-B508-E21DB806DEE8}">
          <p14:sldIdLst>
            <p14:sldId id="317"/>
            <p14:sldId id="273"/>
            <p14:sldId id="320"/>
            <p14:sldId id="302"/>
            <p14:sldId id="321"/>
            <p14:sldId id="297"/>
            <p14:sldId id="288"/>
            <p14:sldId id="310"/>
            <p14:sldId id="307"/>
            <p14:sldId id="290"/>
            <p14:sldId id="286"/>
            <p14:sldId id="311"/>
            <p14:sldId id="322"/>
            <p14:sldId id="306"/>
            <p14:sldId id="303"/>
            <p14:sldId id="323"/>
            <p14:sldId id="318"/>
            <p14:sldId id="319"/>
            <p14:sldId id="324"/>
            <p14:sldId id="309"/>
            <p14:sldId id="325"/>
            <p14:sldId id="294"/>
            <p14:sldId id="312"/>
            <p14:sldId id="313"/>
            <p14:sldId id="314"/>
            <p14:sldId id="315"/>
          </p14:sldIdLst>
        </p14:section>
        <p14:section name="Abschnitt ohne Titel" id="{6A580780-FD5D-4B6F-8634-4269CDA8047D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8" userDrawn="1">
          <p15:clr>
            <a:srgbClr val="A4A3A4"/>
          </p15:clr>
        </p15:guide>
        <p15:guide id="2" orient="horz" pos="4026" userDrawn="1">
          <p15:clr>
            <a:srgbClr val="A4A3A4"/>
          </p15:clr>
        </p15:guide>
        <p15:guide id="3" orient="horz" pos="4156" userDrawn="1">
          <p15:clr>
            <a:srgbClr val="A4A3A4"/>
          </p15:clr>
        </p15:guide>
        <p15:guide id="5" orient="horz" pos="3993" userDrawn="1">
          <p15:clr>
            <a:srgbClr val="A4A3A4"/>
          </p15:clr>
        </p15:guide>
        <p15:guide id="6" orient="horz" pos="156" userDrawn="1">
          <p15:clr>
            <a:srgbClr val="A4A3A4"/>
          </p15:clr>
        </p15:guide>
        <p15:guide id="7" pos="3961" userDrawn="1">
          <p15:clr>
            <a:srgbClr val="A4A3A4"/>
          </p15:clr>
        </p15:guide>
        <p15:guide id="8" pos="7427" userDrawn="1">
          <p15:clr>
            <a:srgbClr val="A4A3A4"/>
          </p15:clr>
        </p15:guide>
        <p15:guide id="9" pos="3704" userDrawn="1">
          <p15:clr>
            <a:srgbClr val="A4A3A4"/>
          </p15:clr>
        </p15:guide>
        <p15:guide id="10" pos="2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BC0000"/>
    <a:srgbClr val="EBBC35"/>
    <a:srgbClr val="089E00"/>
    <a:srgbClr val="FF7800"/>
    <a:srgbClr val="6AB3BF"/>
    <a:srgbClr val="068193"/>
    <a:srgbClr val="969B9F"/>
    <a:srgbClr val="50585F"/>
    <a:srgbClr val="F3D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E4E43-32C7-4C0F-89C1-F4A51DFB5325}" v="52" dt="2019-05-22T17:51:57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86314" autoAdjust="0"/>
  </p:normalViewPr>
  <p:slideViewPr>
    <p:cSldViewPr snapToGrid="0" snapToObjects="1">
      <p:cViewPr varScale="1">
        <p:scale>
          <a:sx n="104" d="100"/>
          <a:sy n="104" d="100"/>
        </p:scale>
        <p:origin x="828" y="102"/>
      </p:cViewPr>
      <p:guideLst>
        <p:guide orient="horz" pos="438"/>
        <p:guide orient="horz" pos="4026"/>
        <p:guide orient="horz" pos="4156"/>
        <p:guide orient="horz" pos="3993"/>
        <p:guide orient="horz" pos="156"/>
        <p:guide pos="3961"/>
        <p:guide pos="7427"/>
        <p:guide pos="3704"/>
        <p:guide pos="2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s Scheyda" userId="0fcd25a4571584aa" providerId="LiveId" clId="{D66E4E43-32C7-4C0F-89C1-F4A51DFB5325}"/>
    <pc:docChg chg="undo redo custSel addSld delSld modSld modMainMaster modSection">
      <pc:chgData name="Claus Scheyda" userId="0fcd25a4571584aa" providerId="LiveId" clId="{D66E4E43-32C7-4C0F-89C1-F4A51DFB5325}" dt="2019-05-22T17:51:30.811" v="347" actId="2696"/>
      <pc:docMkLst>
        <pc:docMk/>
      </pc:docMkLst>
      <pc:sldChg chg="addSp delSp modSp">
        <pc:chgData name="Claus Scheyda" userId="0fcd25a4571584aa" providerId="LiveId" clId="{D66E4E43-32C7-4C0F-89C1-F4A51DFB5325}" dt="2019-05-22T17:06:41.170" v="6" actId="12"/>
        <pc:sldMkLst>
          <pc:docMk/>
          <pc:sldMk cId="2659240934" sldId="273"/>
        </pc:sldMkLst>
        <pc:spChg chg="mod">
          <ac:chgData name="Claus Scheyda" userId="0fcd25a4571584aa" providerId="LiveId" clId="{D66E4E43-32C7-4C0F-89C1-F4A51DFB5325}" dt="2019-05-22T17:06:41.170" v="6" actId="12"/>
          <ac:spMkLst>
            <pc:docMk/>
            <pc:sldMk cId="2659240934" sldId="273"/>
            <ac:spMk id="2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k cId="2659240934" sldId="273"/>
            <ac:spMk id="3" creationId="{00000000-0000-0000-0000-000000000000}"/>
          </ac:spMkLst>
        </pc:spChg>
        <pc:spChg chg="add del mod">
          <ac:chgData name="Claus Scheyda" userId="0fcd25a4571584aa" providerId="LiveId" clId="{D66E4E43-32C7-4C0F-89C1-F4A51DFB5325}" dt="2019-05-22T17:06:37.431" v="5"/>
          <ac:spMkLst>
            <pc:docMk/>
            <pc:sldMk cId="2659240934" sldId="273"/>
            <ac:spMk id="5" creationId="{3C437F55-DB6B-46B8-B642-C2E8949D6FC6}"/>
          </ac:spMkLst>
        </pc:spChg>
        <pc:spChg chg="add del mod">
          <ac:chgData name="Claus Scheyda" userId="0fcd25a4571584aa" providerId="LiveId" clId="{D66E4E43-32C7-4C0F-89C1-F4A51DFB5325}" dt="2019-05-22T17:06:37.431" v="5"/>
          <ac:spMkLst>
            <pc:docMk/>
            <pc:sldMk cId="2659240934" sldId="273"/>
            <ac:spMk id="6" creationId="{72759E31-E8D1-4AE6-86E8-BC2BBDE30DEF}"/>
          </ac:spMkLst>
        </pc:spChg>
        <pc:spChg chg="add del mod">
          <ac:chgData name="Claus Scheyda" userId="0fcd25a4571584aa" providerId="LiveId" clId="{D66E4E43-32C7-4C0F-89C1-F4A51DFB5325}" dt="2019-05-22T17:06:37.431" v="5"/>
          <ac:spMkLst>
            <pc:docMk/>
            <pc:sldMk cId="2659240934" sldId="273"/>
            <ac:spMk id="7" creationId="{583D09C3-006C-4C5C-8074-314316698344}"/>
          </ac:spMkLst>
        </pc:spChg>
      </pc:sldChg>
      <pc:sldChg chg="del">
        <pc:chgData name="Claus Scheyda" userId="0fcd25a4571584aa" providerId="LiveId" clId="{D66E4E43-32C7-4C0F-89C1-F4A51DFB5325}" dt="2019-05-22T17:51:30.811" v="347" actId="2696"/>
        <pc:sldMkLst>
          <pc:docMk/>
          <pc:sldMk cId="3904687732" sldId="280"/>
        </pc:sldMkLst>
      </pc:sldChg>
      <pc:sldChg chg="modSp">
        <pc:chgData name="Claus Scheyda" userId="0fcd25a4571584aa" providerId="LiveId" clId="{D66E4E43-32C7-4C0F-89C1-F4A51DFB5325}" dt="2019-05-22T17:49:34.448" v="345"/>
        <pc:sldMkLst>
          <pc:docMk/>
          <pc:sldMk cId="1405255814" sldId="281"/>
        </pc:sldMkLst>
        <pc:spChg chg="mod">
          <ac:chgData name="Claus Scheyda" userId="0fcd25a4571584aa" providerId="LiveId" clId="{D66E4E43-32C7-4C0F-89C1-F4A51DFB5325}" dt="2019-05-22T17:06:02.981" v="0"/>
          <ac:spMkLst>
            <pc:docMk/>
            <pc:sldMk cId="1405255814" sldId="281"/>
            <ac:spMk id="4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49:29.741" v="343" actId="20577"/>
          <ac:spMkLst>
            <pc:docMk/>
            <pc:sldMk cId="1405255814" sldId="281"/>
            <ac:spMk id="5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49:26.954" v="340" actId="20577"/>
          <ac:spMkLst>
            <pc:docMk/>
            <pc:sldMk cId="1405255814" sldId="281"/>
            <ac:spMk id="6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49:34.448" v="345"/>
          <ac:spMkLst>
            <pc:docMk/>
            <pc:sldMk cId="1405255814" sldId="281"/>
            <ac:spMk id="7" creationId="{00000000-0000-0000-0000-000000000000}"/>
          </ac:spMkLst>
        </pc:spChg>
      </pc:sldChg>
      <pc:sldChg chg="modSp">
        <pc:chgData name="Claus Scheyda" userId="0fcd25a4571584aa" providerId="LiveId" clId="{D66E4E43-32C7-4C0F-89C1-F4A51DFB5325}" dt="2019-05-22T17:37:28.780" v="253" actId="1076"/>
        <pc:sldMkLst>
          <pc:docMk/>
          <pc:sldMk cId="1717649380" sldId="286"/>
        </pc:sldMkLst>
        <pc:spChg chg="mod">
          <ac:chgData name="Claus Scheyda" userId="0fcd25a4571584aa" providerId="LiveId" clId="{D66E4E43-32C7-4C0F-89C1-F4A51DFB5325}" dt="2019-05-22T17:35:01.724" v="237" actId="3064"/>
          <ac:spMkLst>
            <pc:docMk/>
            <pc:sldMk cId="1717649380" sldId="286"/>
            <ac:spMk id="4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7:28.780" v="253" actId="1076"/>
          <ac:spMkLst>
            <pc:docMk/>
            <pc:sldMk cId="1717649380" sldId="286"/>
            <ac:spMk id="5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7:28.780" v="253" actId="1076"/>
          <ac:spMkLst>
            <pc:docMk/>
            <pc:sldMk cId="1717649380" sldId="286"/>
            <ac:spMk id="6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7:28.780" v="253" actId="1076"/>
          <ac:spMkLst>
            <pc:docMk/>
            <pc:sldMk cId="1717649380" sldId="286"/>
            <ac:spMk id="7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6:26.612" v="245" actId="1076"/>
          <ac:spMkLst>
            <pc:docMk/>
            <pc:sldMk cId="1717649380" sldId="286"/>
            <ac:spMk id="8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6:26.612" v="245" actId="1076"/>
          <ac:spMkLst>
            <pc:docMk/>
            <pc:sldMk cId="1717649380" sldId="286"/>
            <ac:spMk id="9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6:26.612" v="245" actId="1076"/>
          <ac:spMkLst>
            <pc:docMk/>
            <pc:sldMk cId="1717649380" sldId="286"/>
            <ac:spMk id="10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5:01.724" v="237" actId="3064"/>
          <ac:spMkLst>
            <pc:docMk/>
            <pc:sldMk cId="1717649380" sldId="286"/>
            <ac:spMk id="17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7:28.780" v="253" actId="1076"/>
          <ac:spMkLst>
            <pc:docMk/>
            <pc:sldMk cId="1717649380" sldId="286"/>
            <ac:spMk id="18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7:28.780" v="253" actId="1076"/>
          <ac:spMkLst>
            <pc:docMk/>
            <pc:sldMk cId="1717649380" sldId="286"/>
            <ac:spMk id="19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7:28.780" v="253" actId="1076"/>
          <ac:spMkLst>
            <pc:docMk/>
            <pc:sldMk cId="1717649380" sldId="286"/>
            <ac:spMk id="20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6:26.612" v="245" actId="1076"/>
          <ac:spMkLst>
            <pc:docMk/>
            <pc:sldMk cId="1717649380" sldId="286"/>
            <ac:spMk id="21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6:26.612" v="245" actId="1076"/>
          <ac:spMkLst>
            <pc:docMk/>
            <pc:sldMk cId="1717649380" sldId="286"/>
            <ac:spMk id="22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6:26.612" v="245" actId="1076"/>
          <ac:spMkLst>
            <pc:docMk/>
            <pc:sldMk cId="1717649380" sldId="286"/>
            <ac:spMk id="23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4:02.371" v="224" actId="17032"/>
          <ac:spMkLst>
            <pc:docMk/>
            <pc:sldMk cId="1717649380" sldId="286"/>
            <ac:spMk id="30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7:28.780" v="253" actId="1076"/>
          <ac:spMkLst>
            <pc:docMk/>
            <pc:sldMk cId="1717649380" sldId="286"/>
            <ac:spMk id="31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6:16.893" v="244" actId="1076"/>
          <ac:spMkLst>
            <pc:docMk/>
            <pc:sldMk cId="1717649380" sldId="286"/>
            <ac:spMk id="32" creationId="{00000000-0000-0000-0000-000000000000}"/>
          </ac:spMkLst>
        </pc:spChg>
        <pc:cxnChg chg="mod">
          <ac:chgData name="Claus Scheyda" userId="0fcd25a4571584aa" providerId="LiveId" clId="{D66E4E43-32C7-4C0F-89C1-F4A51DFB5325}" dt="2019-05-22T17:37:28.780" v="253" actId="1076"/>
          <ac:cxnSpMkLst>
            <pc:docMk/>
            <pc:sldMk cId="1717649380" sldId="286"/>
            <ac:cxnSpMk id="11" creationId="{00000000-0000-0000-0000-000000000000}"/>
          </ac:cxnSpMkLst>
        </pc:cxnChg>
        <pc:cxnChg chg="mod">
          <ac:chgData name="Claus Scheyda" userId="0fcd25a4571584aa" providerId="LiveId" clId="{D66E4E43-32C7-4C0F-89C1-F4A51DFB5325}" dt="2019-05-22T17:37:28.780" v="253" actId="1076"/>
          <ac:cxnSpMkLst>
            <pc:docMk/>
            <pc:sldMk cId="1717649380" sldId="286"/>
            <ac:cxnSpMk id="12" creationId="{00000000-0000-0000-0000-000000000000}"/>
          </ac:cxnSpMkLst>
        </pc:cxnChg>
        <pc:cxnChg chg="mod">
          <ac:chgData name="Claus Scheyda" userId="0fcd25a4571584aa" providerId="LiveId" clId="{D66E4E43-32C7-4C0F-89C1-F4A51DFB5325}" dt="2019-05-22T17:37:28.780" v="253" actId="1076"/>
          <ac:cxnSpMkLst>
            <pc:docMk/>
            <pc:sldMk cId="1717649380" sldId="286"/>
            <ac:cxnSpMk id="13" creationId="{00000000-0000-0000-0000-000000000000}"/>
          </ac:cxnSpMkLst>
        </pc:cxnChg>
        <pc:cxnChg chg="mod">
          <ac:chgData name="Claus Scheyda" userId="0fcd25a4571584aa" providerId="LiveId" clId="{D66E4E43-32C7-4C0F-89C1-F4A51DFB5325}" dt="2019-05-22T17:37:28.780" v="253" actId="1076"/>
          <ac:cxnSpMkLst>
            <pc:docMk/>
            <pc:sldMk cId="1717649380" sldId="286"/>
            <ac:cxnSpMk id="14" creationId="{00000000-0000-0000-0000-000000000000}"/>
          </ac:cxnSpMkLst>
        </pc:cxnChg>
        <pc:cxnChg chg="mod">
          <ac:chgData name="Claus Scheyda" userId="0fcd25a4571584aa" providerId="LiveId" clId="{D66E4E43-32C7-4C0F-89C1-F4A51DFB5325}" dt="2019-05-22T17:37:28.780" v="253" actId="1076"/>
          <ac:cxnSpMkLst>
            <pc:docMk/>
            <pc:sldMk cId="1717649380" sldId="286"/>
            <ac:cxnSpMk id="15" creationId="{00000000-0000-0000-0000-000000000000}"/>
          </ac:cxnSpMkLst>
        </pc:cxnChg>
        <pc:cxnChg chg="mod">
          <ac:chgData name="Claus Scheyda" userId="0fcd25a4571584aa" providerId="LiveId" clId="{D66E4E43-32C7-4C0F-89C1-F4A51DFB5325}" dt="2019-05-22T17:37:28.780" v="253" actId="1076"/>
          <ac:cxnSpMkLst>
            <pc:docMk/>
            <pc:sldMk cId="1717649380" sldId="286"/>
            <ac:cxnSpMk id="16" creationId="{00000000-0000-0000-0000-000000000000}"/>
          </ac:cxnSpMkLst>
        </pc:cxnChg>
        <pc:cxnChg chg="mod">
          <ac:chgData name="Claus Scheyda" userId="0fcd25a4571584aa" providerId="LiveId" clId="{D66E4E43-32C7-4C0F-89C1-F4A51DFB5325}" dt="2019-05-22T17:37:28.780" v="253" actId="1076"/>
          <ac:cxnSpMkLst>
            <pc:docMk/>
            <pc:sldMk cId="1717649380" sldId="286"/>
            <ac:cxnSpMk id="24" creationId="{00000000-0000-0000-0000-000000000000}"/>
          </ac:cxnSpMkLst>
        </pc:cxnChg>
        <pc:cxnChg chg="mod">
          <ac:chgData name="Claus Scheyda" userId="0fcd25a4571584aa" providerId="LiveId" clId="{D66E4E43-32C7-4C0F-89C1-F4A51DFB5325}" dt="2019-05-22T17:37:28.780" v="253" actId="1076"/>
          <ac:cxnSpMkLst>
            <pc:docMk/>
            <pc:sldMk cId="1717649380" sldId="286"/>
            <ac:cxnSpMk id="25" creationId="{00000000-0000-0000-0000-000000000000}"/>
          </ac:cxnSpMkLst>
        </pc:cxnChg>
        <pc:cxnChg chg="mod">
          <ac:chgData name="Claus Scheyda" userId="0fcd25a4571584aa" providerId="LiveId" clId="{D66E4E43-32C7-4C0F-89C1-F4A51DFB5325}" dt="2019-05-22T17:37:28.780" v="253" actId="1076"/>
          <ac:cxnSpMkLst>
            <pc:docMk/>
            <pc:sldMk cId="1717649380" sldId="286"/>
            <ac:cxnSpMk id="26" creationId="{00000000-0000-0000-0000-000000000000}"/>
          </ac:cxnSpMkLst>
        </pc:cxnChg>
        <pc:cxnChg chg="mod">
          <ac:chgData name="Claus Scheyda" userId="0fcd25a4571584aa" providerId="LiveId" clId="{D66E4E43-32C7-4C0F-89C1-F4A51DFB5325}" dt="2019-05-22T17:37:28.780" v="253" actId="1076"/>
          <ac:cxnSpMkLst>
            <pc:docMk/>
            <pc:sldMk cId="1717649380" sldId="286"/>
            <ac:cxnSpMk id="27" creationId="{00000000-0000-0000-0000-000000000000}"/>
          </ac:cxnSpMkLst>
        </pc:cxnChg>
        <pc:cxnChg chg="mod">
          <ac:chgData name="Claus Scheyda" userId="0fcd25a4571584aa" providerId="LiveId" clId="{D66E4E43-32C7-4C0F-89C1-F4A51DFB5325}" dt="2019-05-22T17:37:28.780" v="253" actId="1076"/>
          <ac:cxnSpMkLst>
            <pc:docMk/>
            <pc:sldMk cId="1717649380" sldId="286"/>
            <ac:cxnSpMk id="28" creationId="{00000000-0000-0000-0000-000000000000}"/>
          </ac:cxnSpMkLst>
        </pc:cxnChg>
        <pc:cxnChg chg="mod">
          <ac:chgData name="Claus Scheyda" userId="0fcd25a4571584aa" providerId="LiveId" clId="{D66E4E43-32C7-4C0F-89C1-F4A51DFB5325}" dt="2019-05-22T17:37:28.780" v="253" actId="1076"/>
          <ac:cxnSpMkLst>
            <pc:docMk/>
            <pc:sldMk cId="1717649380" sldId="286"/>
            <ac:cxnSpMk id="29" creationId="{00000000-0000-0000-0000-000000000000}"/>
          </ac:cxnSpMkLst>
        </pc:cxnChg>
      </pc:sldChg>
      <pc:sldChg chg="modSp modTransition">
        <pc:chgData name="Claus Scheyda" userId="0fcd25a4571584aa" providerId="LiveId" clId="{D66E4E43-32C7-4C0F-89C1-F4A51DFB5325}" dt="2019-05-22T17:46:02.929" v="313"/>
        <pc:sldMkLst>
          <pc:docMk/>
          <pc:sldMk cId="2222736281" sldId="287"/>
        </pc:sldMkLst>
        <pc:spChg chg="mod">
          <ac:chgData name="Claus Scheyda" userId="0fcd25a4571584aa" providerId="LiveId" clId="{D66E4E43-32C7-4C0F-89C1-F4A51DFB5325}" dt="2019-05-22T17:06:02.981" v="0"/>
          <ac:spMkLst>
            <pc:docMk/>
            <pc:sldMk cId="2222736281" sldId="287"/>
            <ac:spMk id="33" creationId="{00000000-0000-0000-0000-000000000000}"/>
          </ac:spMkLst>
        </pc:spChg>
        <pc:picChg chg="mod">
          <ac:chgData name="Claus Scheyda" userId="0fcd25a4571584aa" providerId="LiveId" clId="{D66E4E43-32C7-4C0F-89C1-F4A51DFB5325}" dt="2019-05-22T17:06:02.981" v="0"/>
          <ac:picMkLst>
            <pc:docMk/>
            <pc:sldMk cId="2222736281" sldId="287"/>
            <ac:picMk id="2" creationId="{00000000-0000-0000-0000-000000000000}"/>
          </ac:picMkLst>
        </pc:picChg>
      </pc:sldChg>
      <pc:sldChg chg="modSp">
        <pc:chgData name="Claus Scheyda" userId="0fcd25a4571584aa" providerId="LiveId" clId="{D66E4E43-32C7-4C0F-89C1-F4A51DFB5325}" dt="2019-05-22T17:12:58.746" v="53" actId="1076"/>
        <pc:sldMkLst>
          <pc:docMk/>
          <pc:sldMk cId="1893016170" sldId="288"/>
        </pc:sldMkLst>
        <pc:spChg chg="mod">
          <ac:chgData name="Claus Scheyda" userId="0fcd25a4571584aa" providerId="LiveId" clId="{D66E4E43-32C7-4C0F-89C1-F4A51DFB5325}" dt="2019-05-22T17:11:22.221" v="48" actId="14100"/>
          <ac:spMkLst>
            <pc:docMk/>
            <pc:sldMk cId="1893016170" sldId="288"/>
            <ac:spMk id="7" creationId="{00000000-0000-0000-0000-000000000000}"/>
          </ac:spMkLst>
        </pc:spChg>
        <pc:spChg chg="mod ord">
          <ac:chgData name="Claus Scheyda" userId="0fcd25a4571584aa" providerId="LiveId" clId="{D66E4E43-32C7-4C0F-89C1-F4A51DFB5325}" dt="2019-05-22T17:11:36.857" v="50" actId="1076"/>
          <ac:spMkLst>
            <pc:docMk/>
            <pc:sldMk cId="1893016170" sldId="288"/>
            <ac:spMk id="8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10:13.096" v="40" actId="20577"/>
          <ac:spMkLst>
            <pc:docMk/>
            <pc:sldMk cId="1893016170" sldId="288"/>
            <ac:spMk id="33" creationId="{00000000-0000-0000-0000-000000000000}"/>
          </ac:spMkLst>
        </pc:spChg>
        <pc:picChg chg="mod ord">
          <ac:chgData name="Claus Scheyda" userId="0fcd25a4571584aa" providerId="LiveId" clId="{D66E4E43-32C7-4C0F-89C1-F4A51DFB5325}" dt="2019-05-22T17:12:58.746" v="53" actId="1076"/>
          <ac:picMkLst>
            <pc:docMk/>
            <pc:sldMk cId="1893016170" sldId="288"/>
            <ac:picMk id="2" creationId="{00000000-0000-0000-0000-000000000000}"/>
          </ac:picMkLst>
        </pc:picChg>
        <pc:picChg chg="mod ord">
          <ac:chgData name="Claus Scheyda" userId="0fcd25a4571584aa" providerId="LiveId" clId="{D66E4E43-32C7-4C0F-89C1-F4A51DFB5325}" dt="2019-05-22T17:11:11.338" v="46" actId="167"/>
          <ac:picMkLst>
            <pc:docMk/>
            <pc:sldMk cId="1893016170" sldId="288"/>
            <ac:picMk id="5" creationId="{00000000-0000-0000-0000-000000000000}"/>
          </ac:picMkLst>
        </pc:picChg>
      </pc:sldChg>
      <pc:sldChg chg="modSp">
        <pc:chgData name="Claus Scheyda" userId="0fcd25a4571584aa" providerId="LiveId" clId="{D66E4E43-32C7-4C0F-89C1-F4A51DFB5325}" dt="2019-05-22T17:32:58.087" v="218" actId="14100"/>
        <pc:sldMkLst>
          <pc:docMk/>
          <pc:sldMk cId="2697694588" sldId="290"/>
        </pc:sldMkLst>
        <pc:spChg chg="mod">
          <ac:chgData name="Claus Scheyda" userId="0fcd25a4571584aa" providerId="LiveId" clId="{D66E4E43-32C7-4C0F-89C1-F4A51DFB5325}" dt="2019-05-22T17:32:58.087" v="218" actId="14100"/>
          <ac:spMkLst>
            <pc:docMk/>
            <pc:sldMk cId="2697694588" sldId="290"/>
            <ac:spMk id="7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2:58.087" v="218" actId="14100"/>
          <ac:spMkLst>
            <pc:docMk/>
            <pc:sldMk cId="2697694588" sldId="290"/>
            <ac:spMk id="9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2:58.087" v="218" actId="14100"/>
          <ac:spMkLst>
            <pc:docMk/>
            <pc:sldMk cId="2697694588" sldId="290"/>
            <ac:spMk id="10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1:24.791" v="71" actId="14100"/>
          <ac:spMkLst>
            <pc:docMk/>
            <pc:sldMk cId="2697694588" sldId="290"/>
            <ac:spMk id="33" creationId="{00000000-0000-0000-0000-000000000000}"/>
          </ac:spMkLst>
        </pc:spChg>
        <pc:picChg chg="mod">
          <ac:chgData name="Claus Scheyda" userId="0fcd25a4571584aa" providerId="LiveId" clId="{D66E4E43-32C7-4C0F-89C1-F4A51DFB5325}" dt="2019-05-22T17:31:45.258" v="75" actId="1076"/>
          <ac:picMkLst>
            <pc:docMk/>
            <pc:sldMk cId="2697694588" sldId="290"/>
            <ac:picMk id="6" creationId="{00000000-0000-0000-0000-000000000000}"/>
          </ac:picMkLst>
        </pc:picChg>
      </pc:sldChg>
      <pc:sldChg chg="modSp">
        <pc:chgData name="Claus Scheyda" userId="0fcd25a4571584aa" providerId="LiveId" clId="{D66E4E43-32C7-4C0F-89C1-F4A51DFB5325}" dt="2019-05-22T17:39:18.769" v="260" actId="166"/>
        <pc:sldMkLst>
          <pc:docMk/>
          <pc:sldMk cId="2545581392" sldId="291"/>
        </pc:sldMkLst>
        <pc:spChg chg="mod">
          <ac:chgData name="Claus Scheyda" userId="0fcd25a4571584aa" providerId="LiveId" clId="{D66E4E43-32C7-4C0F-89C1-F4A51DFB5325}" dt="2019-05-22T17:06:02.981" v="0"/>
          <ac:spMkLst>
            <pc:docMk/>
            <pc:sldMk cId="2545581392" sldId="291"/>
            <ac:spMk id="7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8:11.763" v="256" actId="1076"/>
          <ac:spMkLst>
            <pc:docMk/>
            <pc:sldMk cId="2545581392" sldId="291"/>
            <ac:spMk id="8" creationId="{00000000-0000-0000-0000-000000000000}"/>
          </ac:spMkLst>
        </pc:spChg>
        <pc:spChg chg="mod ord">
          <ac:chgData name="Claus Scheyda" userId="0fcd25a4571584aa" providerId="LiveId" clId="{D66E4E43-32C7-4C0F-89C1-F4A51DFB5325}" dt="2019-05-22T17:39:18.769" v="260" actId="166"/>
          <ac:spMkLst>
            <pc:docMk/>
            <pc:sldMk cId="2545581392" sldId="291"/>
            <ac:spMk id="9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8:29.975" v="258" actId="14100"/>
          <ac:spMkLst>
            <pc:docMk/>
            <pc:sldMk cId="2545581392" sldId="291"/>
            <ac:spMk id="33" creationId="{00000000-0000-0000-0000-000000000000}"/>
          </ac:spMkLst>
        </pc:spChg>
        <pc:picChg chg="mod">
          <ac:chgData name="Claus Scheyda" userId="0fcd25a4571584aa" providerId="LiveId" clId="{D66E4E43-32C7-4C0F-89C1-F4A51DFB5325}" dt="2019-05-22T17:38:11.763" v="256" actId="1076"/>
          <ac:picMkLst>
            <pc:docMk/>
            <pc:sldMk cId="2545581392" sldId="291"/>
            <ac:picMk id="2" creationId="{00000000-0000-0000-0000-000000000000}"/>
          </ac:picMkLst>
        </pc:picChg>
        <pc:picChg chg="mod ord">
          <ac:chgData name="Claus Scheyda" userId="0fcd25a4571584aa" providerId="LiveId" clId="{D66E4E43-32C7-4C0F-89C1-F4A51DFB5325}" dt="2019-05-22T17:39:18.769" v="260" actId="166"/>
          <ac:picMkLst>
            <pc:docMk/>
            <pc:sldMk cId="2545581392" sldId="291"/>
            <ac:picMk id="5" creationId="{00000000-0000-0000-0000-000000000000}"/>
          </ac:picMkLst>
        </pc:picChg>
        <pc:picChg chg="mod">
          <ac:chgData name="Claus Scheyda" userId="0fcd25a4571584aa" providerId="LiveId" clId="{D66E4E43-32C7-4C0F-89C1-F4A51DFB5325}" dt="2019-05-22T17:06:02.981" v="0"/>
          <ac:picMkLst>
            <pc:docMk/>
            <pc:sldMk cId="2545581392" sldId="291"/>
            <ac:picMk id="6" creationId="{00000000-0000-0000-0000-000000000000}"/>
          </ac:picMkLst>
        </pc:picChg>
      </pc:sldChg>
      <pc:sldChg chg="modSp">
        <pc:chgData name="Claus Scheyda" userId="0fcd25a4571584aa" providerId="LiveId" clId="{D66E4E43-32C7-4C0F-89C1-F4A51DFB5325}" dt="2019-05-22T17:44:27.010" v="301" actId="403"/>
        <pc:sldMkLst>
          <pc:docMk/>
          <pc:sldMk cId="1173810063" sldId="293"/>
        </pc:sldMkLst>
        <pc:spChg chg="mod">
          <ac:chgData name="Claus Scheyda" userId="0fcd25a4571584aa" providerId="LiveId" clId="{D66E4E43-32C7-4C0F-89C1-F4A51DFB5325}" dt="2019-05-22T17:44:27.010" v="301" actId="403"/>
          <ac:spMkLst>
            <pc:docMk/>
            <pc:sldMk cId="1173810063" sldId="293"/>
            <ac:spMk id="2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43:19.914" v="293" actId="14100"/>
          <ac:spMkLst>
            <pc:docMk/>
            <pc:sldMk cId="1173810063" sldId="293"/>
            <ac:spMk id="5" creationId="{00000000-0000-0000-0000-000000000000}"/>
          </ac:spMkLst>
        </pc:spChg>
      </pc:sldChg>
      <pc:sldChg chg="modSp">
        <pc:chgData name="Claus Scheyda" userId="0fcd25a4571584aa" providerId="LiveId" clId="{D66E4E43-32C7-4C0F-89C1-F4A51DFB5325}" dt="2019-05-22T17:46:33.498" v="316" actId="20577"/>
        <pc:sldMkLst>
          <pc:docMk/>
          <pc:sldMk cId="3269863993" sldId="294"/>
        </pc:sldMkLst>
        <pc:spChg chg="mod">
          <ac:chgData name="Claus Scheyda" userId="0fcd25a4571584aa" providerId="LiveId" clId="{D66E4E43-32C7-4C0F-89C1-F4A51DFB5325}" dt="2019-05-22T17:46:33.498" v="316" actId="20577"/>
          <ac:spMkLst>
            <pc:docMk/>
            <pc:sldMk cId="3269863993" sldId="294"/>
            <ac:spMk id="2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46:14.338" v="315" actId="14100"/>
          <ac:spMkLst>
            <pc:docMk/>
            <pc:sldMk cId="3269863993" sldId="294"/>
            <ac:spMk id="5" creationId="{00000000-0000-0000-0000-000000000000}"/>
          </ac:spMkLst>
        </pc:spChg>
      </pc:sldChg>
      <pc:sldChg chg="modSp">
        <pc:chgData name="Claus Scheyda" userId="0fcd25a4571584aa" providerId="LiveId" clId="{D66E4E43-32C7-4C0F-89C1-F4A51DFB5325}" dt="2019-05-22T17:31:11.735" v="69" actId="1076"/>
        <pc:sldMkLst>
          <pc:docMk/>
          <pc:sldMk cId="643457127" sldId="297"/>
        </pc:sldMkLst>
        <pc:spChg chg="mod">
          <ac:chgData name="Claus Scheyda" userId="0fcd25a4571584aa" providerId="LiveId" clId="{D66E4E43-32C7-4C0F-89C1-F4A51DFB5325}" dt="2019-05-22T17:08:25.559" v="26" actId="14100"/>
          <ac:spMkLst>
            <pc:docMk/>
            <pc:sldMk cId="643457127" sldId="297"/>
            <ac:spMk id="6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31:11.735" v="69" actId="1076"/>
          <ac:spMkLst>
            <pc:docMk/>
            <pc:sldMk cId="643457127" sldId="297"/>
            <ac:spMk id="7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8:01.074" v="18" actId="14100"/>
          <ac:spMkLst>
            <pc:docMk/>
            <pc:sldMk cId="643457127" sldId="297"/>
            <ac:spMk id="33" creationId="{00000000-0000-0000-0000-000000000000}"/>
          </ac:spMkLst>
        </pc:spChg>
        <pc:picChg chg="mod">
          <ac:chgData name="Claus Scheyda" userId="0fcd25a4571584aa" providerId="LiveId" clId="{D66E4E43-32C7-4C0F-89C1-F4A51DFB5325}" dt="2019-05-22T17:31:11.735" v="69" actId="1076"/>
          <ac:picMkLst>
            <pc:docMk/>
            <pc:sldMk cId="643457127" sldId="297"/>
            <ac:picMk id="2" creationId="{00000000-0000-0000-0000-000000000000}"/>
          </ac:picMkLst>
        </pc:picChg>
        <pc:picChg chg="mod">
          <ac:chgData name="Claus Scheyda" userId="0fcd25a4571584aa" providerId="LiveId" clId="{D66E4E43-32C7-4C0F-89C1-F4A51DFB5325}" dt="2019-05-22T17:08:16.964" v="24" actId="1076"/>
          <ac:picMkLst>
            <pc:docMk/>
            <pc:sldMk cId="643457127" sldId="297"/>
            <ac:picMk id="5" creationId="{00000000-0000-0000-0000-000000000000}"/>
          </ac:picMkLst>
        </pc:picChg>
      </pc:sldChg>
      <pc:sldChg chg="modSp del">
        <pc:chgData name="Claus Scheyda" userId="0fcd25a4571584aa" providerId="LiveId" clId="{D66E4E43-32C7-4C0F-89C1-F4A51DFB5325}" dt="2019-05-22T17:47:04.260" v="321" actId="2696"/>
        <pc:sldMkLst>
          <pc:docMk/>
          <pc:sldMk cId="1369018448" sldId="298"/>
        </pc:sldMkLst>
        <pc:spChg chg="mod">
          <ac:chgData name="Claus Scheyda" userId="0fcd25a4571584aa" providerId="LiveId" clId="{D66E4E43-32C7-4C0F-89C1-F4A51DFB5325}" dt="2019-05-22T17:06:02.981" v="0"/>
          <ac:spMkLst>
            <pc:docMk/>
            <pc:sldMk cId="1369018448" sldId="298"/>
            <ac:spMk id="5" creationId="{00000000-0000-0000-0000-000000000000}"/>
          </ac:spMkLst>
        </pc:spChg>
      </pc:sldChg>
      <pc:sldChg chg="modSp del">
        <pc:chgData name="Claus Scheyda" userId="0fcd25a4571584aa" providerId="LiveId" clId="{D66E4E43-32C7-4C0F-89C1-F4A51DFB5325}" dt="2019-05-22T17:47:36.662" v="328" actId="2696"/>
        <pc:sldMkLst>
          <pc:docMk/>
          <pc:sldMk cId="3598094617" sldId="299"/>
        </pc:sldMkLst>
        <pc:spChg chg="mod">
          <ac:chgData name="Claus Scheyda" userId="0fcd25a4571584aa" providerId="LiveId" clId="{D66E4E43-32C7-4C0F-89C1-F4A51DFB5325}" dt="2019-05-22T17:06:02.981" v="0"/>
          <ac:spMkLst>
            <pc:docMk/>
            <pc:sldMk cId="3598094617" sldId="299"/>
            <ac:spMk id="5" creationId="{00000000-0000-0000-0000-000000000000}"/>
          </ac:spMkLst>
        </pc:spChg>
      </pc:sldChg>
      <pc:sldChg chg="modSp del">
        <pc:chgData name="Claus Scheyda" userId="0fcd25a4571584aa" providerId="LiveId" clId="{D66E4E43-32C7-4C0F-89C1-F4A51DFB5325}" dt="2019-05-22T17:47:18.016" v="324" actId="2696"/>
        <pc:sldMkLst>
          <pc:docMk/>
          <pc:sldMk cId="2188267151" sldId="301"/>
        </pc:sldMkLst>
        <pc:spChg chg="mod">
          <ac:chgData name="Claus Scheyda" userId="0fcd25a4571584aa" providerId="LiveId" clId="{D66E4E43-32C7-4C0F-89C1-F4A51DFB5325}" dt="2019-05-22T17:06:02.981" v="0"/>
          <ac:spMkLst>
            <pc:docMk/>
            <pc:sldMk cId="2188267151" sldId="301"/>
            <ac:spMk id="5" creationId="{00000000-0000-0000-0000-000000000000}"/>
          </ac:spMkLst>
        </pc:spChg>
      </pc:sldChg>
      <pc:sldChg chg="addSp delSp modSp">
        <pc:chgData name="Claus Scheyda" userId="0fcd25a4571584aa" providerId="LiveId" clId="{D66E4E43-32C7-4C0F-89C1-F4A51DFB5325}" dt="2019-05-22T17:07:15.835" v="16" actId="5793"/>
        <pc:sldMkLst>
          <pc:docMk/>
          <pc:sldMk cId="865641480" sldId="302"/>
        </pc:sldMkLst>
        <pc:spChg chg="add mod">
          <ac:chgData name="Claus Scheyda" userId="0fcd25a4571584aa" providerId="LiveId" clId="{D66E4E43-32C7-4C0F-89C1-F4A51DFB5325}" dt="2019-05-22T17:07:15.835" v="16" actId="5793"/>
          <ac:spMkLst>
            <pc:docMk/>
            <pc:sldMk cId="865641480" sldId="302"/>
            <ac:spMk id="2" creationId="{32477D88-CD96-476C-82D6-926F33AD69B5}"/>
          </ac:spMkLst>
        </pc:spChg>
        <pc:spChg chg="del mod">
          <ac:chgData name="Claus Scheyda" userId="0fcd25a4571584aa" providerId="LiveId" clId="{D66E4E43-32C7-4C0F-89C1-F4A51DFB5325}" dt="2019-05-22T17:07:07.581" v="10" actId="478"/>
          <ac:spMkLst>
            <pc:docMk/>
            <pc:sldMk cId="865641480" sldId="302"/>
            <ac:spMk id="33" creationId="{00000000-0000-0000-0000-000000000000}"/>
          </ac:spMkLst>
        </pc:spChg>
      </pc:sldChg>
      <pc:sldChg chg="modSp">
        <pc:chgData name="Claus Scheyda" userId="0fcd25a4571584aa" providerId="LiveId" clId="{D66E4E43-32C7-4C0F-89C1-F4A51DFB5325}" dt="2019-05-22T17:43:04.793" v="291" actId="14100"/>
        <pc:sldMkLst>
          <pc:docMk/>
          <pc:sldMk cId="4122610013" sldId="303"/>
        </pc:sldMkLst>
        <pc:spChg chg="mod">
          <ac:chgData name="Claus Scheyda" userId="0fcd25a4571584aa" providerId="LiveId" clId="{D66E4E43-32C7-4C0F-89C1-F4A51DFB5325}" dt="2019-05-22T17:43:04.793" v="291" actId="14100"/>
          <ac:spMkLst>
            <pc:docMk/>
            <pc:sldMk cId="4122610013" sldId="303"/>
            <ac:spMk id="7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42:30.230" v="285" actId="1076"/>
          <ac:spMkLst>
            <pc:docMk/>
            <pc:sldMk cId="4122610013" sldId="303"/>
            <ac:spMk id="8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42:25.235" v="284" actId="14100"/>
          <ac:spMkLst>
            <pc:docMk/>
            <pc:sldMk cId="4122610013" sldId="303"/>
            <ac:spMk id="33" creationId="{00000000-0000-0000-0000-000000000000}"/>
          </ac:spMkLst>
        </pc:spChg>
        <pc:picChg chg="mod">
          <ac:chgData name="Claus Scheyda" userId="0fcd25a4571584aa" providerId="LiveId" clId="{D66E4E43-32C7-4C0F-89C1-F4A51DFB5325}" dt="2019-05-22T17:42:51.164" v="289" actId="1076"/>
          <ac:picMkLst>
            <pc:docMk/>
            <pc:sldMk cId="4122610013" sldId="303"/>
            <ac:picMk id="5" creationId="{00000000-0000-0000-0000-000000000000}"/>
          </ac:picMkLst>
        </pc:picChg>
        <pc:picChg chg="mod">
          <ac:chgData name="Claus Scheyda" userId="0fcd25a4571584aa" providerId="LiveId" clId="{D66E4E43-32C7-4C0F-89C1-F4A51DFB5325}" dt="2019-05-22T17:42:36.466" v="286" actId="1440"/>
          <ac:picMkLst>
            <pc:docMk/>
            <pc:sldMk cId="4122610013" sldId="303"/>
            <ac:picMk id="6" creationId="{00000000-0000-0000-0000-000000000000}"/>
          </ac:picMkLst>
        </pc:picChg>
      </pc:sldChg>
      <pc:sldChg chg="modSp del">
        <pc:chgData name="Claus Scheyda" userId="0fcd25a4571584aa" providerId="LiveId" clId="{D66E4E43-32C7-4C0F-89C1-F4A51DFB5325}" dt="2019-05-22T17:47:53.137" v="332" actId="2696"/>
        <pc:sldMkLst>
          <pc:docMk/>
          <pc:sldMk cId="613360832" sldId="304"/>
        </pc:sldMkLst>
        <pc:spChg chg="mod">
          <ac:chgData name="Claus Scheyda" userId="0fcd25a4571584aa" providerId="LiveId" clId="{D66E4E43-32C7-4C0F-89C1-F4A51DFB5325}" dt="2019-05-22T17:06:02.981" v="0"/>
          <ac:spMkLst>
            <pc:docMk/>
            <pc:sldMk cId="613360832" sldId="304"/>
            <ac:spMk id="5" creationId="{00000000-0000-0000-0000-000000000000}"/>
          </ac:spMkLst>
        </pc:spChg>
      </pc:sldChg>
      <pc:sldChg chg="modSp del">
        <pc:chgData name="Claus Scheyda" userId="0fcd25a4571584aa" providerId="LiveId" clId="{D66E4E43-32C7-4C0F-89C1-F4A51DFB5325}" dt="2019-05-22T17:48:14.233" v="337" actId="2696"/>
        <pc:sldMkLst>
          <pc:docMk/>
          <pc:sldMk cId="2408903481" sldId="305"/>
        </pc:sldMkLst>
        <pc:spChg chg="mod">
          <ac:chgData name="Claus Scheyda" userId="0fcd25a4571584aa" providerId="LiveId" clId="{D66E4E43-32C7-4C0F-89C1-F4A51DFB5325}" dt="2019-05-22T17:47:59.378" v="333" actId="14100"/>
          <ac:spMkLst>
            <pc:docMk/>
            <pc:sldMk cId="2408903481" sldId="305"/>
            <ac:spMk id="5" creationId="{00000000-0000-0000-0000-000000000000}"/>
          </ac:spMkLst>
        </pc:spChg>
      </pc:sldChg>
      <pc:sldChg chg="modSp">
        <pc:chgData name="Claus Scheyda" userId="0fcd25a4571584aa" providerId="LiveId" clId="{D66E4E43-32C7-4C0F-89C1-F4A51DFB5325}" dt="2019-05-22T17:42:08.577" v="282" actId="1076"/>
        <pc:sldMkLst>
          <pc:docMk/>
          <pc:sldMk cId="3279625913" sldId="306"/>
        </pc:sldMkLst>
        <pc:spChg chg="mod">
          <ac:chgData name="Claus Scheyda" userId="0fcd25a4571584aa" providerId="LiveId" clId="{D66E4E43-32C7-4C0F-89C1-F4A51DFB5325}" dt="2019-05-22T17:41:40.726" v="278" actId="14100"/>
          <ac:spMkLst>
            <pc:docMk/>
            <pc:sldMk cId="3279625913" sldId="306"/>
            <ac:spMk id="7" creationId="{00000000-0000-0000-0000-000000000000}"/>
          </ac:spMkLst>
        </pc:spChg>
        <pc:spChg chg="mod ord">
          <ac:chgData name="Claus Scheyda" userId="0fcd25a4571584aa" providerId="LiveId" clId="{D66E4E43-32C7-4C0F-89C1-F4A51DFB5325}" dt="2019-05-22T17:42:08.577" v="282" actId="1076"/>
          <ac:spMkLst>
            <pc:docMk/>
            <pc:sldMk cId="3279625913" sldId="306"/>
            <ac:spMk id="8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40:46.080" v="271" actId="14100"/>
          <ac:spMkLst>
            <pc:docMk/>
            <pc:sldMk cId="3279625913" sldId="306"/>
            <ac:spMk id="33" creationId="{00000000-0000-0000-0000-000000000000}"/>
          </ac:spMkLst>
        </pc:spChg>
        <pc:picChg chg="mod ord">
          <ac:chgData name="Claus Scheyda" userId="0fcd25a4571584aa" providerId="LiveId" clId="{D66E4E43-32C7-4C0F-89C1-F4A51DFB5325}" dt="2019-05-22T17:42:08.577" v="282" actId="1076"/>
          <ac:picMkLst>
            <pc:docMk/>
            <pc:sldMk cId="3279625913" sldId="306"/>
            <ac:picMk id="5" creationId="{00000000-0000-0000-0000-000000000000}"/>
          </ac:picMkLst>
        </pc:picChg>
        <pc:picChg chg="mod">
          <ac:chgData name="Claus Scheyda" userId="0fcd25a4571584aa" providerId="LiveId" clId="{D66E4E43-32C7-4C0F-89C1-F4A51DFB5325}" dt="2019-05-22T17:41:29.081" v="276" actId="1076"/>
          <ac:picMkLst>
            <pc:docMk/>
            <pc:sldMk cId="3279625913" sldId="306"/>
            <ac:picMk id="6" creationId="{00000000-0000-0000-0000-000000000000}"/>
          </ac:picMkLst>
        </pc:picChg>
      </pc:sldChg>
      <pc:sldChg chg="modSp">
        <pc:chgData name="Claus Scheyda" userId="0fcd25a4571584aa" providerId="LiveId" clId="{D66E4E43-32C7-4C0F-89C1-F4A51DFB5325}" dt="2019-05-22T17:30:57.024" v="66" actId="1440"/>
        <pc:sldMkLst>
          <pc:docMk/>
          <pc:sldMk cId="2698945173" sldId="307"/>
        </pc:sldMkLst>
        <pc:spChg chg="mod">
          <ac:chgData name="Claus Scheyda" userId="0fcd25a4571584aa" providerId="LiveId" clId="{D66E4E43-32C7-4C0F-89C1-F4A51DFB5325}" dt="2019-05-22T17:14:08.015" v="64" actId="14100"/>
          <ac:spMkLst>
            <pc:docMk/>
            <pc:sldMk cId="2698945173" sldId="307"/>
            <ac:spMk id="7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13:25.321" v="56" actId="1076"/>
          <ac:spMkLst>
            <pc:docMk/>
            <pc:sldMk cId="2698945173" sldId="307"/>
            <ac:spMk id="8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13:16.372" v="55" actId="14100"/>
          <ac:spMkLst>
            <pc:docMk/>
            <pc:sldMk cId="2698945173" sldId="307"/>
            <ac:spMk id="33" creationId="{00000000-0000-0000-0000-000000000000}"/>
          </ac:spMkLst>
        </pc:spChg>
        <pc:picChg chg="mod">
          <ac:chgData name="Claus Scheyda" userId="0fcd25a4571584aa" providerId="LiveId" clId="{D66E4E43-32C7-4C0F-89C1-F4A51DFB5325}" dt="2019-05-22T17:30:57.024" v="66" actId="1440"/>
          <ac:picMkLst>
            <pc:docMk/>
            <pc:sldMk cId="2698945173" sldId="307"/>
            <ac:picMk id="5" creationId="{00000000-0000-0000-0000-000000000000}"/>
          </ac:picMkLst>
        </pc:picChg>
        <pc:picChg chg="mod">
          <ac:chgData name="Claus Scheyda" userId="0fcd25a4571584aa" providerId="LiveId" clId="{D66E4E43-32C7-4C0F-89C1-F4A51DFB5325}" dt="2019-05-22T17:13:56.186" v="62" actId="1076"/>
          <ac:picMkLst>
            <pc:docMk/>
            <pc:sldMk cId="2698945173" sldId="307"/>
            <ac:picMk id="6" creationId="{00000000-0000-0000-0000-000000000000}"/>
          </ac:picMkLst>
        </pc:picChg>
      </pc:sldChg>
      <pc:sldChg chg="modSp del">
        <pc:chgData name="Claus Scheyda" userId="0fcd25a4571584aa" providerId="LiveId" clId="{D66E4E43-32C7-4C0F-89C1-F4A51DFB5325}" dt="2019-05-22T17:09:47.656" v="36" actId="2696"/>
        <pc:sldMkLst>
          <pc:docMk/>
          <pc:sldMk cId="1760347832" sldId="308"/>
        </pc:sldMkLst>
        <pc:spChg chg="mod">
          <ac:chgData name="Claus Scheyda" userId="0fcd25a4571584aa" providerId="LiveId" clId="{D66E4E43-32C7-4C0F-89C1-F4A51DFB5325}" dt="2019-05-22T17:06:02.981" v="0"/>
          <ac:spMkLst>
            <pc:docMk/>
            <pc:sldMk cId="1760347832" sldId="308"/>
            <ac:spMk id="7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9:00.581" v="29" actId="1076"/>
          <ac:spMkLst>
            <pc:docMk/>
            <pc:sldMk cId="1760347832" sldId="308"/>
            <ac:spMk id="9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8:47.050" v="28" actId="14100"/>
          <ac:spMkLst>
            <pc:docMk/>
            <pc:sldMk cId="1760347832" sldId="308"/>
            <ac:spMk id="33" creationId="{00000000-0000-0000-0000-000000000000}"/>
          </ac:spMkLst>
        </pc:spChg>
        <pc:picChg chg="mod">
          <ac:chgData name="Claus Scheyda" userId="0fcd25a4571584aa" providerId="LiveId" clId="{D66E4E43-32C7-4C0F-89C1-F4A51DFB5325}" dt="2019-05-22T17:09:00.581" v="29" actId="1076"/>
          <ac:picMkLst>
            <pc:docMk/>
            <pc:sldMk cId="1760347832" sldId="308"/>
            <ac:picMk id="5" creationId="{00000000-0000-0000-0000-000000000000}"/>
          </ac:picMkLst>
        </pc:picChg>
        <pc:picChg chg="mod">
          <ac:chgData name="Claus Scheyda" userId="0fcd25a4571584aa" providerId="LiveId" clId="{D66E4E43-32C7-4C0F-89C1-F4A51DFB5325}" dt="2019-05-22T17:06:02.981" v="0"/>
          <ac:picMkLst>
            <pc:docMk/>
            <pc:sldMk cId="1760347832" sldId="308"/>
            <ac:picMk id="6" creationId="{00000000-0000-0000-0000-000000000000}"/>
          </ac:picMkLst>
        </pc:picChg>
      </pc:sldChg>
      <pc:sldChg chg="addSp delSp modSp modNotesTx">
        <pc:chgData name="Claus Scheyda" userId="0fcd25a4571584aa" providerId="LiveId" clId="{D66E4E43-32C7-4C0F-89C1-F4A51DFB5325}" dt="2019-05-22T17:45:53.984" v="312" actId="20577"/>
        <pc:sldMkLst>
          <pc:docMk/>
          <pc:sldMk cId="2464760053" sldId="309"/>
        </pc:sldMkLst>
        <pc:spChg chg="add mod">
          <ac:chgData name="Claus Scheyda" userId="0fcd25a4571584aa" providerId="LiveId" clId="{D66E4E43-32C7-4C0F-89C1-F4A51DFB5325}" dt="2019-05-22T17:43:54.935" v="300" actId="5793"/>
          <ac:spMkLst>
            <pc:docMk/>
            <pc:sldMk cId="2464760053" sldId="309"/>
            <ac:spMk id="2" creationId="{AC757707-FA22-4E75-A3A3-B5159A26FB56}"/>
          </ac:spMkLst>
        </pc:spChg>
        <pc:spChg chg="mod">
          <ac:chgData name="Claus Scheyda" userId="0fcd25a4571584aa" providerId="LiveId" clId="{D66E4E43-32C7-4C0F-89C1-F4A51DFB5325}" dt="2019-05-22T17:44:38.567" v="303" actId="403"/>
          <ac:spMkLst>
            <pc:docMk/>
            <pc:sldMk cId="2464760053" sldId="309"/>
            <ac:spMk id="3" creationId="{00000000-0000-0000-0000-000000000000}"/>
          </ac:spMkLst>
        </pc:spChg>
        <pc:spChg chg="add mod">
          <ac:chgData name="Claus Scheyda" userId="0fcd25a4571584aa" providerId="LiveId" clId="{D66E4E43-32C7-4C0F-89C1-F4A51DFB5325}" dt="2019-05-22T17:45:11.769" v="306" actId="14100"/>
          <ac:spMkLst>
            <pc:docMk/>
            <pc:sldMk cId="2464760053" sldId="309"/>
            <ac:spMk id="5" creationId="{6F522E3E-DBEB-4245-9D6A-FA079E416DAC}"/>
          </ac:spMkLst>
        </pc:spChg>
        <pc:spChg chg="del mod">
          <ac:chgData name="Claus Scheyda" userId="0fcd25a4571584aa" providerId="LiveId" clId="{D66E4E43-32C7-4C0F-89C1-F4A51DFB5325}" dt="2019-05-22T17:43:45.002" v="296" actId="478"/>
          <ac:spMkLst>
            <pc:docMk/>
            <pc:sldMk cId="2464760053" sldId="309"/>
            <ac:spMk id="33" creationId="{00000000-0000-0000-0000-000000000000}"/>
          </ac:spMkLst>
        </pc:spChg>
        <pc:picChg chg="add mod">
          <ac:chgData name="Claus Scheyda" userId="0fcd25a4571584aa" providerId="LiveId" clId="{D66E4E43-32C7-4C0F-89C1-F4A51DFB5325}" dt="2019-05-22T17:45:21.701" v="307" actId="1440"/>
          <ac:picMkLst>
            <pc:docMk/>
            <pc:sldMk cId="2464760053" sldId="309"/>
            <ac:picMk id="6" creationId="{346EC09D-25EA-4714-A9BB-D59BEAE7BCB1}"/>
          </ac:picMkLst>
        </pc:picChg>
      </pc:sldChg>
      <pc:sldChg chg="modSp add">
        <pc:chgData name="Claus Scheyda" userId="0fcd25a4571584aa" providerId="LiveId" clId="{D66E4E43-32C7-4C0F-89C1-F4A51DFB5325}" dt="2019-05-22T17:31:01.312" v="67" actId="1440"/>
        <pc:sldMkLst>
          <pc:docMk/>
          <pc:sldMk cId="3568423550" sldId="310"/>
        </pc:sldMkLst>
        <pc:spChg chg="mod">
          <ac:chgData name="Claus Scheyda" userId="0fcd25a4571584aa" providerId="LiveId" clId="{D66E4E43-32C7-4C0F-89C1-F4A51DFB5325}" dt="2019-05-22T17:09:38.831" v="35" actId="14100"/>
          <ac:spMkLst>
            <pc:docMk/>
            <pc:sldMk cId="3568423550" sldId="310"/>
            <ac:spMk id="7" creationId="{00000000-0000-0000-0000-000000000000}"/>
          </ac:spMkLst>
        </pc:spChg>
        <pc:picChg chg="mod">
          <ac:chgData name="Claus Scheyda" userId="0fcd25a4571584aa" providerId="LiveId" clId="{D66E4E43-32C7-4C0F-89C1-F4A51DFB5325}" dt="2019-05-22T17:31:01.312" v="67" actId="1440"/>
          <ac:picMkLst>
            <pc:docMk/>
            <pc:sldMk cId="3568423550" sldId="310"/>
            <ac:picMk id="5" creationId="{00000000-0000-0000-0000-000000000000}"/>
          </ac:picMkLst>
        </pc:picChg>
        <pc:picChg chg="mod">
          <ac:chgData name="Claus Scheyda" userId="0fcd25a4571584aa" providerId="LiveId" clId="{D66E4E43-32C7-4C0F-89C1-F4A51DFB5325}" dt="2019-05-22T17:09:18.738" v="33" actId="1076"/>
          <ac:picMkLst>
            <pc:docMk/>
            <pc:sldMk cId="3568423550" sldId="310"/>
            <ac:picMk id="6" creationId="{00000000-0000-0000-0000-000000000000}"/>
          </ac:picMkLst>
        </pc:picChg>
      </pc:sldChg>
      <pc:sldChg chg="add del">
        <pc:chgData name="Claus Scheyda" userId="0fcd25a4571584aa" providerId="LiveId" clId="{D66E4E43-32C7-4C0F-89C1-F4A51DFB5325}" dt="2019-05-22T17:30:40.667" v="65" actId="2696"/>
        <pc:sldMkLst>
          <pc:docMk/>
          <pc:sldMk cId="346731077" sldId="311"/>
        </pc:sldMkLst>
      </pc:sldChg>
      <pc:sldChg chg="modSp add">
        <pc:chgData name="Claus Scheyda" userId="0fcd25a4571584aa" providerId="LiveId" clId="{D66E4E43-32C7-4C0F-89C1-F4A51DFB5325}" dt="2019-05-22T17:40:26.728" v="269" actId="1076"/>
        <pc:sldMkLst>
          <pc:docMk/>
          <pc:sldMk cId="2476494664" sldId="311"/>
        </pc:sldMkLst>
        <pc:spChg chg="mod">
          <ac:chgData name="Claus Scheyda" userId="0fcd25a4571584aa" providerId="LiveId" clId="{D66E4E43-32C7-4C0F-89C1-F4A51DFB5325}" dt="2019-05-22T17:40:11.328" v="268" actId="14100"/>
          <ac:spMkLst>
            <pc:docMk/>
            <pc:sldMk cId="2476494664" sldId="311"/>
            <ac:spMk id="7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40:26.728" v="269" actId="1076"/>
          <ac:spMkLst>
            <pc:docMk/>
            <pc:sldMk cId="2476494664" sldId="311"/>
            <ac:spMk id="9" creationId="{00000000-0000-0000-0000-000000000000}"/>
          </ac:spMkLst>
        </pc:spChg>
        <pc:picChg chg="mod">
          <ac:chgData name="Claus Scheyda" userId="0fcd25a4571584aa" providerId="LiveId" clId="{D66E4E43-32C7-4C0F-89C1-F4A51DFB5325}" dt="2019-05-22T17:40:26.728" v="269" actId="1076"/>
          <ac:picMkLst>
            <pc:docMk/>
            <pc:sldMk cId="2476494664" sldId="311"/>
            <ac:picMk id="5" creationId="{00000000-0000-0000-0000-000000000000}"/>
          </ac:picMkLst>
        </pc:picChg>
        <pc:picChg chg="mod">
          <ac:chgData name="Claus Scheyda" userId="0fcd25a4571584aa" providerId="LiveId" clId="{D66E4E43-32C7-4C0F-89C1-F4A51DFB5325}" dt="2019-05-22T17:39:38.559" v="265" actId="1076"/>
          <ac:picMkLst>
            <pc:docMk/>
            <pc:sldMk cId="2476494664" sldId="311"/>
            <ac:picMk id="6" creationId="{00000000-0000-0000-0000-000000000000}"/>
          </ac:picMkLst>
        </pc:picChg>
      </pc:sldChg>
      <pc:sldChg chg="add del">
        <pc:chgData name="Claus Scheyda" userId="0fcd25a4571584aa" providerId="LiveId" clId="{D66E4E43-32C7-4C0F-89C1-F4A51DFB5325}" dt="2019-05-22T17:33:07.204" v="219" actId="2696"/>
        <pc:sldMkLst>
          <pc:docMk/>
          <pc:sldMk cId="3716826773" sldId="311"/>
        </pc:sldMkLst>
      </pc:sldChg>
      <pc:sldChg chg="modSp add">
        <pc:chgData name="Claus Scheyda" userId="0fcd25a4571584aa" providerId="LiveId" clId="{D66E4E43-32C7-4C0F-89C1-F4A51DFB5325}" dt="2019-05-22T17:46:52.272" v="319"/>
        <pc:sldMkLst>
          <pc:docMk/>
          <pc:sldMk cId="2150051558" sldId="312"/>
        </pc:sldMkLst>
        <pc:spChg chg="mod">
          <ac:chgData name="Claus Scheyda" userId="0fcd25a4571584aa" providerId="LiveId" clId="{D66E4E43-32C7-4C0F-89C1-F4A51DFB5325}" dt="2019-05-22T17:46:52.272" v="319"/>
          <ac:spMkLst>
            <pc:docMk/>
            <pc:sldMk cId="2150051558" sldId="312"/>
            <ac:spMk id="5" creationId="{00000000-0000-0000-0000-000000000000}"/>
          </ac:spMkLst>
        </pc:spChg>
      </pc:sldChg>
      <pc:sldChg chg="modSp add">
        <pc:chgData name="Claus Scheyda" userId="0fcd25a4571584aa" providerId="LiveId" clId="{D66E4E43-32C7-4C0F-89C1-F4A51DFB5325}" dt="2019-05-22T17:47:13.077" v="323"/>
        <pc:sldMkLst>
          <pc:docMk/>
          <pc:sldMk cId="2703521742" sldId="313"/>
        </pc:sldMkLst>
        <pc:spChg chg="mod">
          <ac:chgData name="Claus Scheyda" userId="0fcd25a4571584aa" providerId="LiveId" clId="{D66E4E43-32C7-4C0F-89C1-F4A51DFB5325}" dt="2019-05-22T17:47:13.077" v="323"/>
          <ac:spMkLst>
            <pc:docMk/>
            <pc:sldMk cId="2703521742" sldId="313"/>
            <ac:spMk id="5" creationId="{00000000-0000-0000-0000-000000000000}"/>
          </ac:spMkLst>
        </pc:spChg>
      </pc:sldChg>
      <pc:sldChg chg="modSp add">
        <pc:chgData name="Claus Scheyda" userId="0fcd25a4571584aa" providerId="LiveId" clId="{D66E4E43-32C7-4C0F-89C1-F4A51DFB5325}" dt="2019-05-22T17:47:29.515" v="327"/>
        <pc:sldMkLst>
          <pc:docMk/>
          <pc:sldMk cId="330829064" sldId="314"/>
        </pc:sldMkLst>
        <pc:spChg chg="mod">
          <ac:chgData name="Claus Scheyda" userId="0fcd25a4571584aa" providerId="LiveId" clId="{D66E4E43-32C7-4C0F-89C1-F4A51DFB5325}" dt="2019-05-22T17:47:29.515" v="327"/>
          <ac:spMkLst>
            <pc:docMk/>
            <pc:sldMk cId="330829064" sldId="314"/>
            <ac:spMk id="5" creationId="{00000000-0000-0000-0000-000000000000}"/>
          </ac:spMkLst>
        </pc:spChg>
      </pc:sldChg>
      <pc:sldChg chg="modSp add">
        <pc:chgData name="Claus Scheyda" userId="0fcd25a4571584aa" providerId="LiveId" clId="{D66E4E43-32C7-4C0F-89C1-F4A51DFB5325}" dt="2019-05-22T17:47:48.983" v="331"/>
        <pc:sldMkLst>
          <pc:docMk/>
          <pc:sldMk cId="1944607157" sldId="315"/>
        </pc:sldMkLst>
        <pc:spChg chg="mod">
          <ac:chgData name="Claus Scheyda" userId="0fcd25a4571584aa" providerId="LiveId" clId="{D66E4E43-32C7-4C0F-89C1-F4A51DFB5325}" dt="2019-05-22T17:47:48.983" v="331"/>
          <ac:spMkLst>
            <pc:docMk/>
            <pc:sldMk cId="1944607157" sldId="315"/>
            <ac:spMk id="5" creationId="{00000000-0000-0000-0000-000000000000}"/>
          </ac:spMkLst>
        </pc:spChg>
      </pc:sldChg>
      <pc:sldChg chg="modSp add">
        <pc:chgData name="Claus Scheyda" userId="0fcd25a4571584aa" providerId="LiveId" clId="{D66E4E43-32C7-4C0F-89C1-F4A51DFB5325}" dt="2019-05-22T17:48:10.531" v="336"/>
        <pc:sldMkLst>
          <pc:docMk/>
          <pc:sldMk cId="2138042351" sldId="316"/>
        </pc:sldMkLst>
        <pc:spChg chg="mod">
          <ac:chgData name="Claus Scheyda" userId="0fcd25a4571584aa" providerId="LiveId" clId="{D66E4E43-32C7-4C0F-89C1-F4A51DFB5325}" dt="2019-05-22T17:48:10.531" v="336"/>
          <ac:spMkLst>
            <pc:docMk/>
            <pc:sldMk cId="2138042351" sldId="316"/>
            <ac:spMk id="5" creationId="{00000000-0000-0000-0000-000000000000}"/>
          </ac:spMkLst>
        </pc:spChg>
      </pc:sldChg>
      <pc:sldChg chg="modSp">
        <pc:chgData name="Claus Scheyda" userId="0fcd25a4571584aa" providerId="LiveId" clId="{D66E4E43-32C7-4C0F-89C1-F4A51DFB5325}" dt="2019-05-22T17:51:24.294" v="346"/>
        <pc:sldMkLst>
          <pc:docMk/>
          <pc:sldMk cId="1753901369" sldId="317"/>
        </pc:sldMkLst>
        <pc:spChg chg="mod">
          <ac:chgData name="Claus Scheyda" userId="0fcd25a4571584aa" providerId="LiveId" clId="{D66E4E43-32C7-4C0F-89C1-F4A51DFB5325}" dt="2019-05-22T17:51:24.294" v="346"/>
          <ac:spMkLst>
            <pc:docMk/>
            <pc:sldMk cId="1753901369" sldId="317"/>
            <ac:spMk id="6" creationId="{00000000-0000-0000-0000-000000000000}"/>
          </ac:spMkLst>
        </pc:spChg>
      </pc:sldChg>
      <pc:sldMasterChg chg="modSp modSldLayout">
        <pc:chgData name="Claus Scheyda" userId="0fcd25a4571584aa" providerId="LiveId" clId="{D66E4E43-32C7-4C0F-89C1-F4A51DFB5325}" dt="2019-05-22T17:06:02.981" v="0"/>
        <pc:sldMasterMkLst>
          <pc:docMk/>
          <pc:sldMasterMk cId="85735839" sldId="2147483693"/>
        </pc:sldMasterMkLst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2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7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9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18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19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20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22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31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34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37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39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40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43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46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02.981" v="0"/>
          <ac:spMkLst>
            <pc:docMk/>
            <pc:sldMasterMk cId="85735839" sldId="2147483693"/>
            <ac:spMk id="49" creationId="{00000000-0000-0000-0000-000000000000}"/>
          </ac:spMkLst>
        </pc:spChg>
        <pc:picChg chg="mod">
          <ac:chgData name="Claus Scheyda" userId="0fcd25a4571584aa" providerId="LiveId" clId="{D66E4E43-32C7-4C0F-89C1-F4A51DFB5325}" dt="2019-05-22T17:06:02.981" v="0"/>
          <ac:picMkLst>
            <pc:docMk/>
            <pc:sldMasterMk cId="85735839" sldId="2147483693"/>
            <ac:picMk id="17" creationId="{00000000-0000-0000-0000-000000000000}"/>
          </ac:picMkLst>
        </pc:pic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3104999060" sldId="2147483694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3104999060" sldId="2147483694"/>
              <ac:spMk id="5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3104999060" sldId="2147483694"/>
              <ac:spMk id="6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3104999060" sldId="2147483694"/>
              <ac:spMk id="8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510642081" sldId="2147483698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510642081" sldId="2147483698"/>
              <ac:spMk id="9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510642081" sldId="2147483698"/>
              <ac:spMk id="10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3101343042" sldId="2147483699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3101343042" sldId="2147483699"/>
              <ac:spMk id="2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3101343042" sldId="2147483699"/>
              <ac:spMk id="8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400414478" sldId="2147483700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400414478" sldId="2147483700"/>
              <ac:spMk id="3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400414478" sldId="2147483700"/>
              <ac:spMk id="10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400414478" sldId="2147483700"/>
              <ac:spMk id="14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2260852147" sldId="2147483701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260852147" sldId="2147483701"/>
              <ac:spMk id="6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260852147" sldId="2147483701"/>
              <ac:spMk id="9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2292311643" sldId="2147483702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292311643" sldId="2147483702"/>
              <ac:spMk id="11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292311643" sldId="2147483702"/>
              <ac:spMk id="17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292311643" sldId="2147483702"/>
              <ac:spMk id="18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1717651976" sldId="2147483703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1717651976" sldId="2147483703"/>
              <ac:spMk id="11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1717651976" sldId="2147483703"/>
              <ac:spMk id="17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1717651976" sldId="2147483703"/>
              <ac:spMk id="18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2030649451" sldId="2147483704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030649451" sldId="2147483704"/>
              <ac:spMk id="4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030649451" sldId="2147483704"/>
              <ac:spMk id="5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030649451" sldId="2147483704"/>
              <ac:spMk id="6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030649451" sldId="2147483704"/>
              <ac:spMk id="8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030649451" sldId="2147483704"/>
              <ac:spMk id="9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030649451" sldId="2147483704"/>
              <ac:spMk id="10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030649451" sldId="2147483704"/>
              <ac:spMk id="11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030649451" sldId="2147483704"/>
              <ac:spMk id="12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2264368489" sldId="2147483705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264368489" sldId="2147483705"/>
              <ac:spMk id="3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264368489" sldId="2147483705"/>
              <ac:spMk id="9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3870610071" sldId="2147483706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3870610071" sldId="2147483706"/>
              <ac:spMk id="9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3870610071" sldId="2147483706"/>
              <ac:spMk id="10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538335860" sldId="2147483707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538335860" sldId="2147483707"/>
              <ac:spMk id="3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538335860" sldId="2147483707"/>
              <ac:spMk id="8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344633708" sldId="2147483708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344633708" sldId="2147483708"/>
              <ac:spMk id="9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344633708" sldId="2147483708"/>
              <ac:spMk id="11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344633708" sldId="2147483708"/>
              <ac:spMk id="12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910841226" sldId="2147483709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910841226" sldId="2147483709"/>
              <ac:spMk id="3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910841226" sldId="2147483709"/>
              <ac:spMk id="11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910841226" sldId="2147483709"/>
              <ac:spMk id="12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2043007079" sldId="2147483710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2043007079" sldId="2147483710"/>
              <ac:spMk id="6" creationId="{00000000-0000-0000-0000-000000000000}"/>
            </ac:spMkLst>
          </pc:spChg>
        </pc:sldLayoutChg>
        <pc:sldLayoutChg chg="modSp">
          <pc:chgData name="Claus Scheyda" userId="0fcd25a4571584aa" providerId="LiveId" clId="{D66E4E43-32C7-4C0F-89C1-F4A51DFB5325}" dt="2019-05-22T17:06:02.981" v="0"/>
          <pc:sldLayoutMkLst>
            <pc:docMk/>
            <pc:sldMasterMk cId="85735839" sldId="2147483693"/>
            <pc:sldLayoutMk cId="1659965204" sldId="2147483711"/>
          </pc:sldLayoutMkLst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1659965204" sldId="2147483711"/>
              <ac:spMk id="9" creationId="{00000000-0000-0000-0000-000000000000}"/>
            </ac:spMkLst>
          </pc:spChg>
          <pc:spChg chg="mod">
            <ac:chgData name="Claus Scheyda" userId="0fcd25a4571584aa" providerId="LiveId" clId="{D66E4E43-32C7-4C0F-89C1-F4A51DFB5325}" dt="2019-05-22T17:06:02.981" v="0"/>
            <ac:spMkLst>
              <pc:docMk/>
              <pc:sldMasterMk cId="85735839" sldId="2147483693"/>
              <pc:sldLayoutMk cId="1659965204" sldId="2147483711"/>
              <ac:spMk id="10" creationId="{00000000-0000-0000-0000-000000000000}"/>
            </ac:spMkLst>
          </pc:spChg>
        </pc:sldLayoutChg>
      </pc:sldMasterChg>
      <pc:sldMasterChg chg="delSp modSp modSldLayout">
        <pc:chgData name="Claus Scheyda" userId="0fcd25a4571584aa" providerId="LiveId" clId="{D66E4E43-32C7-4C0F-89C1-F4A51DFB5325}" dt="2019-05-22T17:48:37.174" v="338" actId="478"/>
        <pc:sldMasterMkLst>
          <pc:docMk/>
          <pc:sldMasterMk cId="2292850074" sldId="2147483713"/>
        </pc:sldMasterMkLst>
        <pc:spChg chg="del">
          <ac:chgData name="Claus Scheyda" userId="0fcd25a4571584aa" providerId="LiveId" clId="{D66E4E43-32C7-4C0F-89C1-F4A51DFB5325}" dt="2019-05-22T17:06:15.504" v="2" actId="478"/>
          <ac:spMkLst>
            <pc:docMk/>
            <pc:sldMasterMk cId="2292850074" sldId="2147483713"/>
            <ac:spMk id="18" creationId="{00000000-0000-0000-0000-000000000000}"/>
          </ac:spMkLst>
        </pc:spChg>
        <pc:spChg chg="mod">
          <ac:chgData name="Claus Scheyda" userId="0fcd25a4571584aa" providerId="LiveId" clId="{D66E4E43-32C7-4C0F-89C1-F4A51DFB5325}" dt="2019-05-22T17:06:19.495" v="4" actId="20577"/>
          <ac:spMkLst>
            <pc:docMk/>
            <pc:sldMasterMk cId="2292850074" sldId="2147483713"/>
            <ac:spMk id="19" creationId="{00000000-0000-0000-0000-000000000000}"/>
          </ac:spMkLst>
        </pc:spChg>
        <pc:sldLayoutChg chg="addSp">
          <pc:chgData name="Claus Scheyda" userId="0fcd25a4571584aa" providerId="LiveId" clId="{D66E4E43-32C7-4C0F-89C1-F4A51DFB5325}" dt="2019-05-22T17:06:04.156" v="1"/>
          <pc:sldLayoutMkLst>
            <pc:docMk/>
            <pc:sldMasterMk cId="2292850074" sldId="2147483713"/>
            <pc:sldLayoutMk cId="3649423" sldId="2147483714"/>
          </pc:sldLayoutMkLst>
          <pc:spChg chg="add">
            <ac:chgData name="Claus Scheyda" userId="0fcd25a4571584aa" providerId="LiveId" clId="{D66E4E43-32C7-4C0F-89C1-F4A51DFB5325}" dt="2019-05-22T17:06:04.156" v="1"/>
            <ac:spMkLst>
              <pc:docMk/>
              <pc:sldMasterMk cId="2292850074" sldId="2147483713"/>
              <pc:sldLayoutMk cId="3649423" sldId="2147483714"/>
              <ac:spMk id="7" creationId="{1ABC9052-4077-43E6-AB62-03B99F27104A}"/>
            </ac:spMkLst>
          </pc:spChg>
        </pc:sldLayoutChg>
        <pc:sldLayoutChg chg="addSp">
          <pc:chgData name="Claus Scheyda" userId="0fcd25a4571584aa" providerId="LiveId" clId="{D66E4E43-32C7-4C0F-89C1-F4A51DFB5325}" dt="2019-05-22T17:06:04.156" v="1"/>
          <pc:sldLayoutMkLst>
            <pc:docMk/>
            <pc:sldMasterMk cId="2292850074" sldId="2147483713"/>
            <pc:sldLayoutMk cId="1289824919" sldId="2147483715"/>
          </pc:sldLayoutMkLst>
          <pc:spChg chg="add">
            <ac:chgData name="Claus Scheyda" userId="0fcd25a4571584aa" providerId="LiveId" clId="{D66E4E43-32C7-4C0F-89C1-F4A51DFB5325}" dt="2019-05-22T17:06:04.156" v="1"/>
            <ac:spMkLst>
              <pc:docMk/>
              <pc:sldMasterMk cId="2292850074" sldId="2147483713"/>
              <pc:sldLayoutMk cId="1289824919" sldId="2147483715"/>
              <ac:spMk id="4" creationId="{67792380-3B6C-45F2-9B53-7F169E963FD8}"/>
            </ac:spMkLst>
          </pc:spChg>
        </pc:sldLayoutChg>
        <pc:sldLayoutChg chg="addSp delSp">
          <pc:chgData name="Claus Scheyda" userId="0fcd25a4571584aa" providerId="LiveId" clId="{D66E4E43-32C7-4C0F-89C1-F4A51DFB5325}" dt="2019-05-22T17:48:37.174" v="338" actId="478"/>
          <pc:sldLayoutMkLst>
            <pc:docMk/>
            <pc:sldMasterMk cId="2292850074" sldId="2147483713"/>
            <pc:sldLayoutMk cId="3901399611" sldId="2147483720"/>
          </pc:sldLayoutMkLst>
          <pc:spChg chg="add">
            <ac:chgData name="Claus Scheyda" userId="0fcd25a4571584aa" providerId="LiveId" clId="{D66E4E43-32C7-4C0F-89C1-F4A51DFB5325}" dt="2019-05-22T17:06:04.156" v="1"/>
            <ac:spMkLst>
              <pc:docMk/>
              <pc:sldMasterMk cId="2292850074" sldId="2147483713"/>
              <pc:sldLayoutMk cId="3901399611" sldId="2147483720"/>
              <ac:spMk id="13" creationId="{EAF95090-FEF4-4F5A-BD1A-EBDBA526F3F4}"/>
            </ac:spMkLst>
          </pc:spChg>
          <pc:spChg chg="add del">
            <ac:chgData name="Claus Scheyda" userId="0fcd25a4571584aa" providerId="LiveId" clId="{D66E4E43-32C7-4C0F-89C1-F4A51DFB5325}" dt="2019-05-22T17:48:37.174" v="338" actId="478"/>
            <ac:spMkLst>
              <pc:docMk/>
              <pc:sldMasterMk cId="2292850074" sldId="2147483713"/>
              <pc:sldLayoutMk cId="3901399611" sldId="2147483720"/>
              <ac:spMk id="14" creationId="{D8930657-1C4B-436A-8725-E266B3AAD373}"/>
            </ac:spMkLst>
          </pc:spChg>
          <pc:spChg chg="add">
            <ac:chgData name="Claus Scheyda" userId="0fcd25a4571584aa" providerId="LiveId" clId="{D66E4E43-32C7-4C0F-89C1-F4A51DFB5325}" dt="2019-05-22T17:06:04.156" v="1"/>
            <ac:spMkLst>
              <pc:docMk/>
              <pc:sldMasterMk cId="2292850074" sldId="2147483713"/>
              <pc:sldLayoutMk cId="3901399611" sldId="2147483720"/>
              <ac:spMk id="15" creationId="{A6B4CC37-9D96-43EC-BE0F-5EA60A1A19E2}"/>
            </ac:spMkLst>
          </pc:spChg>
          <pc:spChg chg="add">
            <ac:chgData name="Claus Scheyda" userId="0fcd25a4571584aa" providerId="LiveId" clId="{D66E4E43-32C7-4C0F-89C1-F4A51DFB5325}" dt="2019-05-22T17:06:04.156" v="1"/>
            <ac:spMkLst>
              <pc:docMk/>
              <pc:sldMasterMk cId="2292850074" sldId="2147483713"/>
              <pc:sldLayoutMk cId="3901399611" sldId="2147483720"/>
              <ac:spMk id="16" creationId="{52C479A4-5CE7-423C-862B-B0E2540DED0A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246B1-EC5E-1444-8263-28AEE8228450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557C-A3E3-A041-A3D3-520E6A2FDF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3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78B936E-AD2E-4E4E-9809-2FB3C1BF8B77}" type="datetime1">
              <a:rPr lang="de-DE"/>
              <a:pPr/>
              <a:t>25.06.2019</a:t>
            </a:fld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A2C3A07-B0F3-477E-B24A-EDC0FD8B937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909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7890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78908" algn="l" defTabSz="47890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57816" algn="l" defTabSz="47890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436724" algn="l" defTabSz="47890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915631" algn="l" defTabSz="47890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/>
              <a:t>Bisher Excel/Word – jetzt GEFEG</a:t>
            </a:r>
          </a:p>
          <a:p>
            <a:pPr marL="285750" indent="-285750">
              <a:buFontTx/>
              <a:buChar char="-"/>
            </a:pPr>
            <a:r>
              <a:rPr lang="de-DE" dirty="0"/>
              <a:t>Daher auch Anpassung des Layouts</a:t>
            </a:r>
          </a:p>
          <a:p>
            <a:pPr marL="285750" indent="-285750">
              <a:buFontTx/>
              <a:buChar char="-"/>
            </a:pPr>
            <a:r>
              <a:rPr lang="de-DE" dirty="0"/>
              <a:t>Dachformate sind EASEE-Gas, für den deutschen Markt</a:t>
            </a:r>
            <a:r>
              <a:rPr lang="de-DE" baseline="0" dirty="0"/>
              <a:t> vergibt DVGW aber eigene Codes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3A07-B0F3-477E-B24A-EDC0FD8B937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46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Jeder Code muss innerhalb einer CL eineindeutig sein – Doppelbelegungen sind nicht zulässig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3A07-B0F3-477E-B24A-EDC0FD8B9375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068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3A07-B0F3-477E-B24A-EDC0FD8B9375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817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3A07-B0F3-477E-B24A-EDC0FD8B9375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837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err="1"/>
              <a:t>Edig@s-MIG</a:t>
            </a:r>
            <a:r>
              <a:rPr lang="de-DE" dirty="0"/>
              <a:t> war nicht mehr </a:t>
            </a:r>
            <a:r>
              <a:rPr lang="de-DE" dirty="0" err="1"/>
              <a:t>up</a:t>
            </a:r>
            <a:r>
              <a:rPr lang="de-DE" dirty="0"/>
              <a:t>-</a:t>
            </a:r>
            <a:r>
              <a:rPr lang="de-DE" dirty="0" err="1"/>
              <a:t>to</a:t>
            </a:r>
            <a:r>
              <a:rPr lang="de-DE" dirty="0"/>
              <a:t>-date und enthielt</a:t>
            </a:r>
            <a:r>
              <a:rPr lang="de-DE" baseline="0" dirty="0"/>
              <a:t> viele unnötige/überflüssige Informationen</a:t>
            </a:r>
          </a:p>
          <a:p>
            <a:pPr marL="285750" indent="-285750">
              <a:buFontTx/>
              <a:buChar char="-"/>
            </a:pPr>
            <a:endParaRPr lang="de-DE" baseline="0" dirty="0"/>
          </a:p>
          <a:p>
            <a:pPr marL="285750" indent="-285750">
              <a:buFontTx/>
              <a:buChar char="-"/>
            </a:pPr>
            <a:r>
              <a:rPr lang="de-DE" dirty="0"/>
              <a:t>Bisher laut </a:t>
            </a:r>
            <a:r>
              <a:rPr lang="de-DE" dirty="0" err="1"/>
              <a:t>Edi@s</a:t>
            </a:r>
            <a:r>
              <a:rPr lang="de-DE" baseline="0" dirty="0"/>
              <a:t> MIG 5.1 nur UNOA erlaubt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Nur kann, nicht muss</a:t>
            </a:r>
          </a:p>
          <a:p>
            <a:pPr marL="285750" indent="-285750">
              <a:buFontTx/>
              <a:buChar char="-"/>
            </a:pPr>
            <a:r>
              <a:rPr lang="de-DE" dirty="0"/>
              <a:t>UNOA</a:t>
            </a:r>
            <a:r>
              <a:rPr lang="de-DE" baseline="0" dirty="0"/>
              <a:t> = ISO 646</a:t>
            </a:r>
          </a:p>
          <a:p>
            <a:pPr marL="285750" indent="-285750">
              <a:buFontTx/>
              <a:buChar char="-"/>
            </a:pPr>
            <a:r>
              <a:rPr lang="de-DE" baseline="0" dirty="0"/>
              <a:t>UNOC = ISO 8859-1 bzw. </a:t>
            </a:r>
            <a:r>
              <a:rPr lang="de-DE" baseline="0" dirty="0" err="1"/>
              <a:t>Latin</a:t>
            </a:r>
            <a:r>
              <a:rPr lang="de-DE" baseline="0" dirty="0"/>
              <a:t> 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3A07-B0F3-477E-B24A-EDC0FD8B9375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48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sz="13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EG40 = </a:t>
            </a:r>
            <a:r>
              <a:rPr lang="de-DE" sz="13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Edig@s</a:t>
            </a:r>
            <a:r>
              <a:rPr lang="de-DE" sz="13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de-DE" sz="13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subset</a:t>
            </a:r>
            <a:r>
              <a:rPr lang="de-DE" sz="13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de-DE" sz="13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identification</a:t>
            </a:r>
            <a:r>
              <a:rPr lang="de-DE" sz="13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= EDIGAS 4.0</a:t>
            </a:r>
          </a:p>
          <a:p>
            <a:pPr marL="285750" indent="-285750">
              <a:buFontTx/>
              <a:buChar char="-"/>
            </a:pPr>
            <a:r>
              <a:rPr lang="de-DE" sz="13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14 steht für die Übersicht zum DVGW Nachrichtentypen Paket 14, Stand 1.11.2015 </a:t>
            </a:r>
          </a:p>
          <a:p>
            <a:pPr marL="285750" indent="-285750">
              <a:buFontTx/>
              <a:buChar char="-"/>
            </a:pPr>
            <a:r>
              <a:rPr lang="de-DE" sz="13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ORDRSP ist ein </a:t>
            </a:r>
            <a:r>
              <a:rPr lang="de-DE" sz="13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Edig@s</a:t>
            </a:r>
            <a:r>
              <a:rPr lang="de-DE" sz="13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4.0-Format und bildet die Grundlage – Anpassung für den deutschen Markt durch DVGW durch Vergabe eigener Codes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3A07-B0F3-477E-B24A-EDC0FD8B937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890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/>
              <a:t>„9“ = original</a:t>
            </a:r>
            <a:r>
              <a:rPr lang="de-DE" baseline="0" dirty="0"/>
              <a:t> </a:t>
            </a:r>
            <a:r>
              <a:rPr lang="de-DE" baseline="0" dirty="0">
                <a:sym typeface="Wingdings" panose="05000000000000000000" pitchFamily="2" charset="2"/>
              </a:rPr>
              <a:t> war aber alternativlos, daher redundant</a:t>
            </a:r>
          </a:p>
          <a:p>
            <a:pPr marL="285750" indent="-285750">
              <a:buFontTx/>
              <a:buChar char="-"/>
            </a:pPr>
            <a:r>
              <a:rPr lang="de-DE" baseline="0" dirty="0">
                <a:sym typeface="Wingdings" panose="05000000000000000000" pitchFamily="2" charset="2"/>
              </a:rPr>
              <a:t>Bsp.: Code X1G ist kein EASEE-Gas Code (existiert im Standard nicht), sondern wurde vom DVGW vergeben  daher 332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3A07-B0F3-477E-B24A-EDC0FD8B9375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46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3A07-B0F3-477E-B24A-EDC0FD8B9375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71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/>
              <a:t>Konstruiertes Beispiel –</a:t>
            </a:r>
            <a:r>
              <a:rPr lang="de-DE" baseline="0" dirty="0"/>
              <a:t> macht so keiner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3A07-B0F3-477E-B24A-EDC0FD8B9375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43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/>
              <a:t>LIN-Segment hört bei der IMBNOT und SSQNOT nach dem Zähler auf</a:t>
            </a:r>
          </a:p>
          <a:p>
            <a:pPr marL="285750" indent="-285750">
              <a:buFontTx/>
              <a:buChar char="-"/>
            </a:pPr>
            <a:r>
              <a:rPr lang="de-DE" dirty="0"/>
              <a:t>STS gibt es in der IMBNOT nicht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3A07-B0F3-477E-B24A-EDC0FD8B9375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00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/>
              <a:t>ZSH kam auch mal in CL 3055 vor </a:t>
            </a:r>
            <a:r>
              <a:rPr lang="de-DE" dirty="0">
                <a:sym typeface="Wingdings" panose="05000000000000000000" pitchFamily="2" charset="2"/>
              </a:rPr>
              <a:t> „</a:t>
            </a:r>
            <a:r>
              <a:rPr lang="de-DE" dirty="0" err="1">
                <a:sym typeface="Wingdings" panose="05000000000000000000" pitchFamily="2" charset="2"/>
              </a:rPr>
              <a:t>Shipper</a:t>
            </a:r>
            <a:r>
              <a:rPr lang="de-DE" dirty="0">
                <a:sym typeface="Wingdings" panose="05000000000000000000" pitchFamily="2" charset="2"/>
              </a:rPr>
              <a:t>“</a:t>
            </a:r>
          </a:p>
          <a:p>
            <a:pPr marL="285750" indent="-2857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Das ist durchaus erlaubt, die Bedeutung der Codes muss nur innerhalb einer CL eineindeutig sein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3A07-B0F3-477E-B24A-EDC0FD8B9375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9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</a:t>
            </a:r>
            <a:r>
              <a:rPr lang="de-DE" dirty="0" err="1"/>
              <a:t>CodePFLEGENDE</a:t>
            </a:r>
            <a:r>
              <a:rPr lang="de-DE" dirty="0"/>
              <a:t> Stelle – nicht verwechseln mit Codevergebende Stelle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3A07-B0F3-477E-B24A-EDC0FD8B937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715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/>
              <a:t>LIN-Segment hört bei der IMBNOT und SSQNOT nach dem Zähler auf</a:t>
            </a:r>
          </a:p>
          <a:p>
            <a:pPr marL="285750" indent="-285750">
              <a:buFontTx/>
              <a:buChar char="-"/>
            </a:pPr>
            <a:r>
              <a:rPr lang="de-DE" dirty="0"/>
              <a:t>STS gibt es in der IMBNOT nicht</a:t>
            </a:r>
          </a:p>
          <a:p>
            <a:pPr marL="285750" indent="-285750">
              <a:buFontTx/>
              <a:buChar char="-"/>
            </a:pPr>
            <a:r>
              <a:rPr lang="de-DE" dirty="0"/>
              <a:t>SSQNOT nur in SG37 STS betroffen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C3A07-B0F3-477E-B24A-EDC0FD8B9375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78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ine Ecke des Rechtecks abrunden 7"/>
          <p:cNvSpPr/>
          <p:nvPr/>
        </p:nvSpPr>
        <p:spPr bwMode="hidden">
          <a:xfrm>
            <a:off x="0" y="1431196"/>
            <a:ext cx="12192000" cy="5426805"/>
          </a:xfrm>
          <a:prstGeom prst="round1Rect">
            <a:avLst>
              <a:gd name="adj" fmla="val 12473"/>
            </a:avLst>
          </a:prstGeom>
          <a:solidFill>
            <a:srgbClr val="EBB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de-DE" sz="1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679" y="3604597"/>
            <a:ext cx="10698592" cy="1080000"/>
          </a:xfrm>
          <a:prstGeom prst="rect">
            <a:avLst/>
          </a:prstGeom>
        </p:spPr>
        <p:txBody>
          <a:bodyPr vert="horz" lIns="0" tIns="34208" rIns="0" bIns="34208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403940" y="1858913"/>
            <a:ext cx="10698331" cy="1161419"/>
          </a:xfrm>
          <a:prstGeom prst="rect">
            <a:avLst/>
          </a:prstGeom>
        </p:spPr>
        <p:txBody>
          <a:bodyPr lIns="0" tIns="34208" rIns="0" bIns="34208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 dirty="0"/>
              <a:t>Titel</a:t>
            </a:r>
          </a:p>
        </p:txBody>
      </p:sp>
      <p:sp>
        <p:nvSpPr>
          <p:cNvPr id="7" name="Eine Ecke des Rechtecks abrunden 7">
            <a:extLst>
              <a:ext uri="{FF2B5EF4-FFF2-40B4-BE49-F238E27FC236}">
                <a16:creationId xmlns:a16="http://schemas.microsoft.com/office/drawing/2014/main" id="{1ABC9052-4077-43E6-AB62-03B99F27104A}"/>
              </a:ext>
            </a:extLst>
          </p:cNvPr>
          <p:cNvSpPr/>
          <p:nvPr userDrawn="1"/>
        </p:nvSpPr>
        <p:spPr bwMode="hidden">
          <a:xfrm>
            <a:off x="0" y="1431196"/>
            <a:ext cx="12192000" cy="5426805"/>
          </a:xfrm>
          <a:prstGeom prst="round1Rect">
            <a:avLst>
              <a:gd name="adj" fmla="val 12473"/>
            </a:avLst>
          </a:prstGeom>
          <a:solidFill>
            <a:srgbClr val="EBB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423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SP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244800"/>
            <a:ext cx="9566012" cy="828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7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285200"/>
            <a:ext cx="5515125" cy="503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2400">
                <a:solidFill>
                  <a:srgbClr val="50585F"/>
                </a:solidFill>
              </a:defRPr>
            </a:lvl1pPr>
            <a:lvl2pPr marL="478908" indent="0">
              <a:spcBef>
                <a:spcPts val="0"/>
              </a:spcBef>
              <a:spcAft>
                <a:spcPts val="1000"/>
              </a:spcAft>
              <a:buNone/>
              <a:defRPr sz="2200"/>
            </a:lvl2pPr>
            <a:lvl3pPr marL="898525" indent="0">
              <a:spcBef>
                <a:spcPts val="0"/>
              </a:spcBef>
              <a:spcAft>
                <a:spcPts val="800"/>
              </a:spcAft>
              <a:buNone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6267451" y="1285200"/>
            <a:ext cx="5539316" cy="503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2400">
                <a:solidFill>
                  <a:srgbClr val="50585F"/>
                </a:solidFill>
              </a:defRPr>
            </a:lvl1pPr>
            <a:lvl2pPr marL="478908" indent="0">
              <a:spcBef>
                <a:spcPts val="0"/>
              </a:spcBef>
              <a:spcAft>
                <a:spcPts val="1000"/>
              </a:spcAft>
              <a:buNone/>
              <a:defRPr sz="2200"/>
            </a:lvl2pPr>
            <a:lvl3pPr marL="898525" indent="0">
              <a:spcBef>
                <a:spcPts val="0"/>
              </a:spcBef>
              <a:spcAft>
                <a:spcPts val="800"/>
              </a:spcAft>
              <a:buNone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6929486"/>
      </p:ext>
    </p:extLst>
  </p:cSld>
  <p:clrMapOvr>
    <a:masterClrMapping/>
  </p:clrMapOvr>
  <p:transition spd="med">
    <p:cut/>
  </p:transition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86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SP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244800"/>
            <a:ext cx="9566012" cy="828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7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285200"/>
            <a:ext cx="5515125" cy="5036400"/>
          </a:xfrm>
          <a:prstGeom prst="rect">
            <a:avLst/>
          </a:prstGeom>
        </p:spPr>
        <p:txBody>
          <a:bodyPr vert="horz" lIns="0" tIns="0" rIns="0" bIns="0"/>
          <a:lstStyle>
            <a:lvl1pPr marL="271999" indent="-271999">
              <a:spcBef>
                <a:spcPts val="0"/>
              </a:spcBef>
              <a:spcAft>
                <a:spcPts val="1200"/>
              </a:spcAft>
              <a:buSzPct val="80000"/>
              <a:buFontTx/>
              <a:buBlip>
                <a:blip r:embed="rId2"/>
              </a:buBlip>
              <a:defRPr sz="2400">
                <a:solidFill>
                  <a:srgbClr val="50585F"/>
                </a:solidFill>
              </a:defRPr>
            </a:lvl1pPr>
            <a:lvl2pPr marL="542925" indent="-277813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/>
            </a:lvl2pPr>
            <a:lvl3pPr marL="808038" indent="-265113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6267451" y="1285200"/>
            <a:ext cx="5539316" cy="5036400"/>
          </a:xfrm>
          <a:prstGeom prst="rect">
            <a:avLst/>
          </a:prstGeom>
        </p:spPr>
        <p:txBody>
          <a:bodyPr vert="horz" lIns="0" tIns="0" rIns="0" bIns="0"/>
          <a:lstStyle>
            <a:lvl1pPr marL="271999" indent="-271999">
              <a:spcBef>
                <a:spcPts val="0"/>
              </a:spcBef>
              <a:spcAft>
                <a:spcPts val="1200"/>
              </a:spcAft>
              <a:buSzPct val="80000"/>
              <a:buFontTx/>
              <a:buBlip>
                <a:blip r:embed="rId2"/>
              </a:buBlip>
              <a:defRPr sz="2400">
                <a:solidFill>
                  <a:srgbClr val="50585F"/>
                </a:solidFill>
              </a:defRPr>
            </a:lvl1pPr>
            <a:lvl2pPr marL="542925" indent="-277813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/>
            </a:lvl2pPr>
            <a:lvl3pPr marL="808038" indent="-265113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93370046"/>
      </p:ext>
    </p:extLst>
  </p:cSld>
  <p:clrMapOvr>
    <a:masterClrMapping/>
  </p:clrMapOvr>
  <p:transition spd="med">
    <p:cut/>
  </p:transition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pos="2799">
          <p15:clr>
            <a:srgbClr val="FBAE40"/>
          </p15:clr>
        </p15:guide>
        <p15:guide id="5" pos="2961">
          <p15:clr>
            <a:srgbClr val="FBAE40"/>
          </p15:clr>
        </p15:guide>
        <p15:guide id="6" pos="5578">
          <p15:clr>
            <a:srgbClr val="FBAE40"/>
          </p15:clr>
        </p15:guide>
        <p15:guide id="9" pos="181">
          <p15:clr>
            <a:srgbClr val="FBAE40"/>
          </p15:clr>
        </p15:guide>
        <p15:guide id="10" orient="horz" pos="2160" userDrawn="1">
          <p15:clr>
            <a:srgbClr val="FBAE40"/>
          </p15:clr>
        </p15:guide>
        <p15:guide id="11" pos="3840" userDrawn="1">
          <p15:clr>
            <a:srgbClr val="FBAE40"/>
          </p15:clr>
        </p15:guide>
        <p15:guide id="12" orient="horz" pos="869" userDrawn="1">
          <p15:clr>
            <a:srgbClr val="FBAE40"/>
          </p15:clr>
        </p15:guide>
        <p15:guide id="13" pos="3732" userDrawn="1">
          <p15:clr>
            <a:srgbClr val="FBAE40"/>
          </p15:clr>
        </p15:guide>
        <p15:guide id="14" pos="3948" userDrawn="1">
          <p15:clr>
            <a:srgbClr val="FBAE40"/>
          </p15:clr>
        </p15:guide>
        <p15:guide id="15" pos="7437" userDrawn="1">
          <p15:clr>
            <a:srgbClr val="FBAE40"/>
          </p15:clr>
        </p15:guide>
        <p15:guide id="16" orient="horz" pos="3981" userDrawn="1">
          <p15:clr>
            <a:srgbClr val="FBAE40"/>
          </p15:clr>
        </p15:guide>
        <p15:guide id="17" pos="24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mplatzhalter 3"/>
          <p:cNvSpPr>
            <a:spLocks noGrp="1"/>
          </p:cNvSpPr>
          <p:nvPr>
            <p:ph type="chart" sz="quarter" idx="13" hasCustomPrompt="1"/>
          </p:nvPr>
        </p:nvSpPr>
        <p:spPr>
          <a:xfrm>
            <a:off x="394608" y="1313999"/>
            <a:ext cx="11395227" cy="5025600"/>
          </a:xfrm>
          <a:prstGeom prst="rect">
            <a:avLst/>
          </a:prstGeom>
        </p:spPr>
        <p:txBody>
          <a:bodyPr vert="horz" lIns="68415" tIns="34208" rIns="68415" bIns="34208"/>
          <a:lstStyle>
            <a:lvl1pPr marL="0" indent="0" algn="ctr">
              <a:buNone/>
              <a:defRPr sz="1500">
                <a:solidFill>
                  <a:srgbClr val="FF0000"/>
                </a:solidFill>
              </a:defRPr>
            </a:lvl1pPr>
          </a:lstStyle>
          <a:p>
            <a:r>
              <a:rPr lang="de-DE" noProof="0" dirty="0"/>
              <a:t>Klicken um Diagramm hinzuzufügen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244800"/>
            <a:ext cx="9566012" cy="828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29936141"/>
      </p:ext>
    </p:extLst>
  </p:cSld>
  <p:clrMapOvr>
    <a:masterClrMapping/>
  </p:clrMapOvr>
  <p:transition spd="med"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diagramm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mplatzhalter 3"/>
          <p:cNvSpPr>
            <a:spLocks noGrp="1"/>
          </p:cNvSpPr>
          <p:nvPr>
            <p:ph type="chart" sz="quarter" idx="13" hasCustomPrompt="1"/>
          </p:nvPr>
        </p:nvSpPr>
        <p:spPr>
          <a:xfrm>
            <a:off x="6289525" y="1285200"/>
            <a:ext cx="5500311" cy="5036400"/>
          </a:xfrm>
          <a:prstGeom prst="rect">
            <a:avLst/>
          </a:prstGeom>
        </p:spPr>
        <p:txBody>
          <a:bodyPr vert="horz" lIns="68415" tIns="34208" rIns="68415" bIns="34208"/>
          <a:lstStyle>
            <a:lvl1pPr marL="0" indent="0" algn="ctr">
              <a:buNone/>
              <a:defRPr sz="1500">
                <a:solidFill>
                  <a:srgbClr val="FF0000"/>
                </a:solidFill>
              </a:defRPr>
            </a:lvl1pPr>
          </a:lstStyle>
          <a:p>
            <a:r>
              <a:rPr lang="de-DE" noProof="0" dirty="0"/>
              <a:t>Klicken um Diagramm hinzuzufügen</a:t>
            </a:r>
          </a:p>
        </p:txBody>
      </p:sp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244800"/>
            <a:ext cx="9566012" cy="828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394608" y="1285200"/>
            <a:ext cx="5515125" cy="503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2400">
                <a:solidFill>
                  <a:srgbClr val="50585F"/>
                </a:solidFill>
              </a:defRPr>
            </a:lvl1pPr>
            <a:lvl2pPr marL="478908" indent="0">
              <a:spcBef>
                <a:spcPts val="0"/>
              </a:spcBef>
              <a:spcAft>
                <a:spcPts val="1000"/>
              </a:spcAft>
              <a:buNone/>
              <a:defRPr sz="2200"/>
            </a:lvl2pPr>
            <a:lvl3pPr marL="898525" indent="0">
              <a:spcBef>
                <a:spcPts val="0"/>
              </a:spcBef>
              <a:spcAft>
                <a:spcPts val="800"/>
              </a:spcAft>
              <a:buNone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43682941"/>
      </p:ext>
    </p:extLst>
  </p:cSld>
  <p:clrMapOvr>
    <a:masterClrMapping/>
  </p:clrMapOvr>
  <p:transition spd="med">
    <p:cut/>
  </p:transition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8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14" hasCustomPrompt="1"/>
          </p:nvPr>
        </p:nvSpPr>
        <p:spPr>
          <a:xfrm>
            <a:off x="394607" y="1313999"/>
            <a:ext cx="11395227" cy="5025600"/>
          </a:xfrm>
          <a:prstGeom prst="rect">
            <a:avLst/>
          </a:prstGeom>
        </p:spPr>
        <p:txBody>
          <a:bodyPr vert="horz" lIns="68415" tIns="34208" rIns="68415" bIns="34208"/>
          <a:lstStyle>
            <a:lvl1pPr marL="0" indent="0" algn="ctr">
              <a:buNone/>
              <a:defRPr sz="1500">
                <a:solidFill>
                  <a:srgbClr val="FF0000"/>
                </a:solidFill>
              </a:defRPr>
            </a:lvl1pPr>
          </a:lstStyle>
          <a:p>
            <a:r>
              <a:rPr lang="de-DE" noProof="0" dirty="0"/>
              <a:t>Klicken um Tabelle hinzuzufügen</a:t>
            </a:r>
          </a:p>
        </p:txBody>
      </p:sp>
      <p:sp>
        <p:nvSpPr>
          <p:cNvPr id="8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244800"/>
            <a:ext cx="9566012" cy="828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5294094"/>
      </p:ext>
    </p:extLst>
  </p:cSld>
  <p:clrMapOvr>
    <a:masterClrMapping/>
  </p:clrMapOvr>
  <p:transition spd="med"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tabell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14" hasCustomPrompt="1"/>
          </p:nvPr>
        </p:nvSpPr>
        <p:spPr>
          <a:xfrm>
            <a:off x="6289524" y="1285200"/>
            <a:ext cx="5500309" cy="5036400"/>
          </a:xfrm>
          <a:prstGeom prst="rect">
            <a:avLst/>
          </a:prstGeom>
        </p:spPr>
        <p:txBody>
          <a:bodyPr vert="horz" lIns="68415" tIns="34208" rIns="68415" bIns="34208"/>
          <a:lstStyle>
            <a:lvl1pPr marL="0" indent="0" algn="ctr">
              <a:buNone/>
              <a:defRPr sz="1500" baseline="0">
                <a:solidFill>
                  <a:srgbClr val="FF0000"/>
                </a:solidFill>
              </a:defRPr>
            </a:lvl1pPr>
          </a:lstStyle>
          <a:p>
            <a:r>
              <a:rPr lang="de-DE" noProof="0" dirty="0"/>
              <a:t>Klicken um Tabelle hinzuzufügen</a:t>
            </a:r>
          </a:p>
        </p:txBody>
      </p:sp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244800"/>
            <a:ext cx="9566012" cy="828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285200"/>
            <a:ext cx="5515125" cy="503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2400">
                <a:solidFill>
                  <a:srgbClr val="50585F"/>
                </a:solidFill>
              </a:defRPr>
            </a:lvl1pPr>
            <a:lvl2pPr marL="478908" indent="0">
              <a:spcBef>
                <a:spcPts val="0"/>
              </a:spcBef>
              <a:spcAft>
                <a:spcPts val="1000"/>
              </a:spcAft>
              <a:buNone/>
              <a:defRPr sz="2200"/>
            </a:lvl2pPr>
            <a:lvl3pPr marL="898525" indent="0">
              <a:spcBef>
                <a:spcPts val="0"/>
              </a:spcBef>
              <a:spcAft>
                <a:spcPts val="800"/>
              </a:spcAft>
              <a:buNone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20682719"/>
      </p:ext>
    </p:extLst>
  </p:cSld>
  <p:clrMapOvr>
    <a:masterClrMapping/>
  </p:clrMapOvr>
  <p:transition spd="med">
    <p:cut/>
  </p:transition>
  <p:extLst mod="1">
    <p:ext uri="{DCECCB84-F9BA-43D5-87BE-67443E8EF086}">
      <p15:sldGuideLst xmlns:p15="http://schemas.microsoft.com/office/powerpoint/2012/main">
        <p15:guide id="2" pos="160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21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244800"/>
            <a:ext cx="9566012" cy="828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0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285200"/>
            <a:ext cx="11395225" cy="5036400"/>
          </a:xfrm>
          <a:prstGeom prst="rect">
            <a:avLst/>
          </a:prstGeom>
        </p:spPr>
        <p:txBody>
          <a:bodyPr vert="horz" lIns="0" tIns="0" rIns="0" bIns="0"/>
          <a:lstStyle>
            <a:lvl1pPr marL="271999" indent="-271999">
              <a:spcBef>
                <a:spcPts val="0"/>
              </a:spcBef>
              <a:spcAft>
                <a:spcPts val="1200"/>
              </a:spcAft>
              <a:buSzPct val="80000"/>
              <a:buFontTx/>
              <a:buBlip>
                <a:blip r:embed="rId2"/>
              </a:buBlip>
              <a:defRPr sz="2400">
                <a:solidFill>
                  <a:srgbClr val="50585F"/>
                </a:solidFill>
              </a:defRPr>
            </a:lvl1pPr>
            <a:lvl2pPr marL="542925" indent="-277813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200"/>
            </a:lvl2pPr>
            <a:lvl3pPr marL="901700" indent="-358775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6529778"/>
      </p:ext>
    </p:extLst>
  </p:cSld>
  <p:clrMapOvr>
    <a:masterClrMapping/>
  </p:clrMapOvr>
  <p:transition spd="med"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ine Ecke des Rechtecks abrunden 7"/>
          <p:cNvSpPr/>
          <p:nvPr userDrawn="1"/>
        </p:nvSpPr>
        <p:spPr bwMode="hidden">
          <a:xfrm>
            <a:off x="0" y="1431196"/>
            <a:ext cx="12192000" cy="5426805"/>
          </a:xfrm>
          <a:prstGeom prst="round1Rect">
            <a:avLst>
              <a:gd name="adj" fmla="val 12473"/>
            </a:avLst>
          </a:prstGeom>
          <a:solidFill>
            <a:srgbClr val="EBB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03679" y="3604597"/>
            <a:ext cx="10698592" cy="1080000"/>
          </a:xfrm>
          <a:prstGeom prst="rect">
            <a:avLst/>
          </a:prstGeom>
        </p:spPr>
        <p:txBody>
          <a:bodyPr vert="horz" lIns="0" tIns="34208" rIns="0" bIns="34208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403940" y="1858913"/>
            <a:ext cx="10698331" cy="1161419"/>
          </a:xfrm>
          <a:prstGeom prst="rect">
            <a:avLst/>
          </a:prstGeom>
        </p:spPr>
        <p:txBody>
          <a:bodyPr lIns="0" tIns="34208" rIns="0" bIns="34208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4999060"/>
      </p:ext>
    </p:extLst>
  </p:cSld>
  <p:clrMapOvr>
    <a:masterClrMapping/>
  </p:clrMapOvr>
  <p:transition spd="med"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ine Ecke des Rechtecks abrunden 7"/>
          <p:cNvSpPr/>
          <p:nvPr userDrawn="1"/>
        </p:nvSpPr>
        <p:spPr bwMode="hidden">
          <a:xfrm>
            <a:off x="0" y="2547938"/>
            <a:ext cx="12192000" cy="4310062"/>
          </a:xfrm>
          <a:prstGeom prst="round1Rect">
            <a:avLst>
              <a:gd name="adj" fmla="val 14524"/>
            </a:avLst>
          </a:prstGeom>
          <a:solidFill>
            <a:srgbClr val="EBB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03940" y="3086634"/>
            <a:ext cx="10698331" cy="1161419"/>
          </a:xfrm>
          <a:prstGeom prst="rect">
            <a:avLst/>
          </a:prstGeom>
        </p:spPr>
        <p:txBody>
          <a:bodyPr lIns="0" tIns="34208" rIns="0" bIns="34208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Kapitelüberschrift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343042"/>
      </p:ext>
    </p:extLst>
  </p:cSld>
  <p:clrMapOvr>
    <a:masterClrMapping/>
  </p:clrMapOvr>
  <p:transition spd="med"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349590"/>
            <a:ext cx="9566012" cy="75408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9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392295"/>
            <a:ext cx="11395225" cy="49275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2400">
                <a:solidFill>
                  <a:srgbClr val="50585F"/>
                </a:solidFill>
              </a:defRPr>
            </a:lvl1pPr>
            <a:lvl2pPr marL="363538" indent="0">
              <a:spcBef>
                <a:spcPts val="0"/>
              </a:spcBef>
              <a:spcAft>
                <a:spcPts val="1000"/>
              </a:spcAft>
              <a:buNone/>
              <a:defRPr sz="2200"/>
            </a:lvl2pPr>
            <a:lvl3pPr marL="714375" indent="0" defTabSz="204788">
              <a:spcBef>
                <a:spcPts val="0"/>
              </a:spcBef>
              <a:spcAft>
                <a:spcPts val="800"/>
              </a:spcAft>
              <a:buNone/>
              <a:defRPr sz="2000"/>
            </a:lvl3pPr>
            <a:lvl4pPr marL="1074738" indent="0">
              <a:spcBef>
                <a:spcPts val="0"/>
              </a:spcBef>
              <a:spcAft>
                <a:spcPts val="600"/>
              </a:spcAft>
              <a:buFontTx/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2"/>
            <a:r>
              <a:rPr lang="de-DE" dirty="0"/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852147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isch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ine Ecke des Rechtecks abrunden 7"/>
          <p:cNvSpPr/>
          <p:nvPr/>
        </p:nvSpPr>
        <p:spPr bwMode="hidden">
          <a:xfrm>
            <a:off x="0" y="2547938"/>
            <a:ext cx="12192000" cy="4310062"/>
          </a:xfrm>
          <a:prstGeom prst="round1Rect">
            <a:avLst>
              <a:gd name="adj" fmla="val 14524"/>
            </a:avLst>
          </a:prstGeom>
          <a:solidFill>
            <a:srgbClr val="EBB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03940" y="3086634"/>
            <a:ext cx="10698331" cy="1161419"/>
          </a:xfrm>
          <a:prstGeom prst="rect">
            <a:avLst/>
          </a:prstGeom>
        </p:spPr>
        <p:txBody>
          <a:bodyPr lIns="0" tIns="34208" rIns="0" bIns="34208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Kapitelüberschrift</a:t>
            </a:r>
            <a:endParaRPr lang="de-DE" dirty="0"/>
          </a:p>
        </p:txBody>
      </p:sp>
      <p:sp>
        <p:nvSpPr>
          <p:cNvPr id="4" name="Eine Ecke des Rechtecks abrunden 7">
            <a:extLst>
              <a:ext uri="{FF2B5EF4-FFF2-40B4-BE49-F238E27FC236}">
                <a16:creationId xmlns:a16="http://schemas.microsoft.com/office/drawing/2014/main" id="{67792380-3B6C-45F2-9B53-7F169E963FD8}"/>
              </a:ext>
            </a:extLst>
          </p:cNvPr>
          <p:cNvSpPr/>
          <p:nvPr userDrawn="1"/>
        </p:nvSpPr>
        <p:spPr bwMode="hidden">
          <a:xfrm>
            <a:off x="0" y="2547938"/>
            <a:ext cx="12192000" cy="4310062"/>
          </a:xfrm>
          <a:prstGeom prst="round1Rect">
            <a:avLst>
              <a:gd name="adj" fmla="val 14524"/>
            </a:avLst>
          </a:prstGeom>
          <a:solidFill>
            <a:srgbClr val="EBB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824919"/>
      </p:ext>
    </p:extLst>
  </p:cSld>
  <p:clrMapOvr>
    <a:masterClrMapping/>
  </p:clrMapOvr>
  <p:transition spd="med"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poin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349590"/>
            <a:ext cx="9566012" cy="75408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0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392295"/>
            <a:ext cx="11395225" cy="4927544"/>
          </a:xfrm>
          <a:prstGeom prst="rect">
            <a:avLst/>
          </a:prstGeom>
        </p:spPr>
        <p:txBody>
          <a:bodyPr vert="horz" lIns="0" tIns="0" rIns="0" bIns="0"/>
          <a:lstStyle>
            <a:lvl1pPr marL="271999" indent="-271999">
              <a:spcBef>
                <a:spcPts val="0"/>
              </a:spcBef>
              <a:spcAft>
                <a:spcPts val="1200"/>
              </a:spcAft>
              <a:buSzPct val="80000"/>
              <a:buFontTx/>
              <a:buBlip>
                <a:blip r:embed="rId2"/>
              </a:buBlip>
              <a:defRPr sz="2400">
                <a:solidFill>
                  <a:srgbClr val="50585F"/>
                </a:solidFill>
              </a:defRPr>
            </a:lvl1pPr>
            <a:lvl2pPr marL="542925" indent="-277813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200"/>
            </a:lvl2pPr>
            <a:lvl3pPr marL="901700" indent="-358775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  <a:lvl4pPr marL="1255713" indent="-36036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0642081"/>
      </p:ext>
    </p:extLst>
  </p:cSld>
  <p:clrMapOvr>
    <a:masterClrMapping/>
  </p:clrMapOvr>
  <p:transition spd="med"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349590"/>
            <a:ext cx="9566012" cy="75408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007079"/>
      </p:ext>
    </p:extLst>
  </p:cSld>
  <p:clrMapOvr>
    <a:masterClrMapping/>
  </p:clrMapOvr>
  <p:transition spd="med"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383206"/>
      </p:ext>
    </p:extLst>
  </p:cSld>
  <p:clrMapOvr>
    <a:masterClrMapping/>
  </p:clrMapOvr>
  <p:transition spd="med"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abrunden 4"/>
          <p:cNvSpPr/>
          <p:nvPr userDrawn="1"/>
        </p:nvSpPr>
        <p:spPr bwMode="hidden">
          <a:xfrm>
            <a:off x="0" y="2547938"/>
            <a:ext cx="12192000" cy="4310062"/>
          </a:xfrm>
          <a:prstGeom prst="round1Rect">
            <a:avLst>
              <a:gd name="adj" fmla="val 14524"/>
            </a:avLst>
          </a:prstGeom>
          <a:solidFill>
            <a:srgbClr val="EBB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386954" y="319957"/>
            <a:ext cx="9549473" cy="565777"/>
          </a:xfrm>
          <a:prstGeom prst="rect">
            <a:avLst/>
          </a:prstGeom>
          <a:noFill/>
        </p:spPr>
        <p:txBody>
          <a:bodyPr wrap="square" lIns="0" tIns="34208" rIns="0" bIns="34208" rtlCol="0">
            <a:noAutofit/>
          </a:bodyPr>
          <a:lstStyle/>
          <a:p>
            <a:pPr marL="0" marR="0" indent="0" algn="l" defTabSz="478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1">
                <a:ln>
                  <a:noFill/>
                </a:ln>
                <a:solidFill>
                  <a:srgbClr val="50585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Vielen Dank für Ihre Aufmerksamkeit</a:t>
            </a:r>
            <a:endParaRPr lang="de-DE" sz="2800" b="0" noProof="1">
              <a:solidFill>
                <a:srgbClr val="50585F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400269" y="3300154"/>
            <a:ext cx="11389563" cy="2892829"/>
          </a:xfrm>
          <a:prstGeom prst="rect">
            <a:avLst/>
          </a:prstGeom>
          <a:noFill/>
        </p:spPr>
        <p:txBody>
          <a:bodyPr wrap="square" lIns="0" tIns="34208" rIns="0" bIns="34208" rtlCol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1800" b="1" noProof="1">
                <a:solidFill>
                  <a:schemeClr val="bg1"/>
                </a:solidFill>
                <a:latin typeface="+mn-lt"/>
              </a:rPr>
              <a:t>NetConnect Germany GmbH &amp; Co. KG</a:t>
            </a:r>
            <a:r>
              <a:rPr lang="de-DE" sz="1800" noProof="1">
                <a:solidFill>
                  <a:schemeClr val="bg1"/>
                </a:solidFill>
                <a:latin typeface="+mn-lt"/>
              </a:rPr>
              <a:t/>
            </a:r>
            <a:br>
              <a:rPr lang="de-DE" sz="1800" noProof="1">
                <a:solidFill>
                  <a:schemeClr val="bg1"/>
                </a:solidFill>
                <a:latin typeface="+mn-lt"/>
              </a:rPr>
            </a:br>
            <a:r>
              <a:rPr lang="de-DE" sz="1800" noProof="1">
                <a:solidFill>
                  <a:schemeClr val="bg1"/>
                </a:solidFill>
                <a:latin typeface="+mn-lt"/>
              </a:rPr>
              <a:t>Kaiserswerther Straße 115</a:t>
            </a:r>
            <a:br>
              <a:rPr lang="de-DE" sz="1800" noProof="1">
                <a:solidFill>
                  <a:schemeClr val="bg1"/>
                </a:solidFill>
                <a:latin typeface="+mn-lt"/>
              </a:rPr>
            </a:br>
            <a:r>
              <a:rPr lang="de-DE" sz="1800" noProof="1">
                <a:solidFill>
                  <a:schemeClr val="bg1"/>
                </a:solidFill>
                <a:latin typeface="+mn-lt"/>
              </a:rPr>
              <a:t>40880 Ratingen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de-DE" sz="1800" b="1" noProof="1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1800" noProof="1">
                <a:solidFill>
                  <a:schemeClr val="bg1"/>
                </a:solidFill>
                <a:latin typeface="+mn-lt"/>
              </a:rPr>
              <a:t>T</a:t>
            </a:r>
            <a:r>
              <a:rPr lang="de-DE" sz="1800" baseline="0" noProof="1">
                <a:solidFill>
                  <a:schemeClr val="bg1"/>
                </a:solidFill>
                <a:latin typeface="+mn-lt"/>
              </a:rPr>
              <a:t> +49 (0) 2102 / 59796 - </a:t>
            </a:r>
            <a:br>
              <a:rPr lang="de-DE" sz="1800" baseline="0" noProof="1">
                <a:solidFill>
                  <a:schemeClr val="bg1"/>
                </a:solidFill>
                <a:latin typeface="+mn-lt"/>
              </a:rPr>
            </a:br>
            <a:r>
              <a:rPr lang="de-DE" sz="1800" baseline="0" noProof="1">
                <a:solidFill>
                  <a:schemeClr val="bg1"/>
                </a:solidFill>
                <a:latin typeface="+mn-lt"/>
              </a:rPr>
              <a:t>F +49 (0) 2102 / 59796 -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de-DE" sz="1800" noProof="1">
                <a:solidFill>
                  <a:schemeClr val="bg1"/>
                </a:solidFill>
                <a:latin typeface="+mn-lt"/>
              </a:rPr>
              <a:t/>
            </a:r>
            <a:br>
              <a:rPr lang="de-DE" sz="1800" noProof="1">
                <a:solidFill>
                  <a:schemeClr val="bg1"/>
                </a:solidFill>
                <a:latin typeface="+mn-lt"/>
              </a:rPr>
            </a:br>
            <a:r>
              <a:rPr lang="de-DE" sz="1800" noProof="1">
                <a:solidFill>
                  <a:schemeClr val="bg1"/>
                </a:solidFill>
                <a:latin typeface="+mn-lt"/>
              </a:rPr>
              <a:t>www.net-connect-germany.com</a:t>
            </a:r>
          </a:p>
        </p:txBody>
      </p:sp>
      <p:sp>
        <p:nvSpPr>
          <p:cNvPr id="9" name="Eine Ecke des Rechtecks abrunden 8"/>
          <p:cNvSpPr/>
          <p:nvPr userDrawn="1"/>
        </p:nvSpPr>
        <p:spPr>
          <a:xfrm>
            <a:off x="0" y="6602618"/>
            <a:ext cx="12192000" cy="255382"/>
          </a:xfrm>
          <a:prstGeom prst="round1Rect">
            <a:avLst>
              <a:gd name="adj" fmla="val 40895"/>
            </a:avLst>
          </a:prstGeom>
          <a:solidFill>
            <a:srgbClr val="EBB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de-D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319336" y="4690033"/>
            <a:ext cx="8476845" cy="383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1800" baseline="0" noProof="1">
                <a:solidFill>
                  <a:schemeClr val="bg1"/>
                </a:solidFill>
                <a:latin typeface="+mn-lt"/>
              </a:rPr>
              <a:t>961</a:t>
            </a:r>
            <a:endParaRPr lang="de-DE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309812" y="4964351"/>
            <a:ext cx="8476845" cy="383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1800" baseline="0" noProof="1">
                <a:solidFill>
                  <a:schemeClr val="bg1"/>
                </a:solidFill>
                <a:latin typeface="+mn-lt"/>
              </a:rPr>
              <a:t>39</a:t>
            </a:r>
            <a:endParaRPr lang="de-D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7961" y="5377983"/>
            <a:ext cx="11391872" cy="3905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1800" noProof="1">
                <a:solidFill>
                  <a:schemeClr val="bg1"/>
                </a:solidFill>
                <a:latin typeface="+mn-lt"/>
              </a:rPr>
              <a:t>daniel.marcinkowski@net-connect-germany.com</a:t>
            </a:r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4" y="4272023"/>
            <a:ext cx="11402879" cy="360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Daniel Marcinkowski</a:t>
            </a:r>
          </a:p>
        </p:txBody>
      </p:sp>
    </p:spTree>
    <p:extLst>
      <p:ext uri="{BB962C8B-B14F-4D97-AF65-F5344CB8AC3E}">
        <p14:creationId xmlns:p14="http://schemas.microsoft.com/office/powerpoint/2010/main" val="2030649451"/>
      </p:ext>
    </p:extLst>
  </p:cSld>
  <p:clrMapOvr>
    <a:masterClrMapping/>
  </p:clrMapOvr>
  <p:transition spd="med">
    <p:cut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88617" y="1392296"/>
            <a:ext cx="5501216" cy="4927544"/>
          </a:xfrm>
          <a:prstGeom prst="rect">
            <a:avLst/>
          </a:prstGeom>
        </p:spPr>
        <p:txBody>
          <a:bodyPr vert="horz" lIns="68415" tIns="34208" rIns="68415" bIns="34208"/>
          <a:lstStyle>
            <a:lvl1pPr marL="0" indent="0" algn="ctr">
              <a:buNone/>
              <a:defRPr sz="1500">
                <a:solidFill>
                  <a:srgbClr val="FF0000"/>
                </a:solidFill>
              </a:defRPr>
            </a:lvl1pPr>
          </a:lstStyle>
          <a:p>
            <a:r>
              <a:rPr lang="de-DE" noProof="0" dirty="0"/>
              <a:t>Klicken um Bild hinzuzufügen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349590"/>
            <a:ext cx="9566012" cy="75408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392295"/>
            <a:ext cx="5515125" cy="49275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2400">
                <a:solidFill>
                  <a:srgbClr val="50585F"/>
                </a:solidFill>
              </a:defRPr>
            </a:lvl1pPr>
            <a:lvl2pPr marL="478908" indent="0">
              <a:spcBef>
                <a:spcPts val="0"/>
              </a:spcBef>
              <a:spcAft>
                <a:spcPts val="1000"/>
              </a:spcAft>
              <a:buNone/>
              <a:defRPr sz="2200"/>
            </a:lvl2pPr>
            <a:lvl3pPr marL="898525" indent="0">
              <a:spcBef>
                <a:spcPts val="0"/>
              </a:spcBef>
              <a:spcAft>
                <a:spcPts val="800"/>
              </a:spcAft>
              <a:buNone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0414478"/>
      </p:ext>
    </p:extLst>
  </p:cSld>
  <p:clrMapOvr>
    <a:masterClrMapping/>
  </p:clrMapOvr>
  <p:transition spd="med"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394608" y="1422401"/>
            <a:ext cx="11395227" cy="4916261"/>
          </a:xfrm>
          <a:prstGeom prst="rect">
            <a:avLst/>
          </a:prstGeom>
        </p:spPr>
        <p:txBody>
          <a:bodyPr vert="horz" lIns="68415" tIns="34208" rIns="68415" bIns="34208"/>
          <a:lstStyle>
            <a:lvl1pPr marL="0" indent="0" algn="ctr">
              <a:buNone/>
              <a:defRPr sz="1500">
                <a:solidFill>
                  <a:srgbClr val="FF0000"/>
                </a:solidFill>
              </a:defRPr>
            </a:lvl1pPr>
          </a:lstStyle>
          <a:p>
            <a:r>
              <a:rPr lang="de-DE" noProof="0" dirty="0"/>
              <a:t>Klicken um Bild hinzuzufügen</a:t>
            </a:r>
          </a:p>
        </p:txBody>
      </p:sp>
      <p:sp>
        <p:nvSpPr>
          <p:cNvPr id="9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349590"/>
            <a:ext cx="9566012" cy="75408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64368489"/>
      </p:ext>
    </p:extLst>
  </p:cSld>
  <p:clrMapOvr>
    <a:masterClrMapping/>
  </p:clrMapOvr>
  <p:transition spd="med"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SP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349590"/>
            <a:ext cx="9566012" cy="75408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7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392295"/>
            <a:ext cx="5515125" cy="49275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2400">
                <a:solidFill>
                  <a:srgbClr val="50585F"/>
                </a:solidFill>
              </a:defRPr>
            </a:lvl1pPr>
            <a:lvl2pPr marL="478908" indent="0">
              <a:spcBef>
                <a:spcPts val="0"/>
              </a:spcBef>
              <a:spcAft>
                <a:spcPts val="1000"/>
              </a:spcAft>
              <a:buNone/>
              <a:defRPr sz="2200"/>
            </a:lvl2pPr>
            <a:lvl3pPr marL="898525" indent="0">
              <a:spcBef>
                <a:spcPts val="0"/>
              </a:spcBef>
              <a:spcAft>
                <a:spcPts val="800"/>
              </a:spcAft>
              <a:buNone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6267451" y="1392295"/>
            <a:ext cx="5539316" cy="49275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2400">
                <a:solidFill>
                  <a:srgbClr val="50585F"/>
                </a:solidFill>
              </a:defRPr>
            </a:lvl1pPr>
            <a:lvl2pPr marL="478908" indent="0">
              <a:spcBef>
                <a:spcPts val="0"/>
              </a:spcBef>
              <a:spcAft>
                <a:spcPts val="1000"/>
              </a:spcAft>
              <a:buNone/>
              <a:defRPr sz="2200"/>
            </a:lvl2pPr>
            <a:lvl3pPr marL="898525" indent="0">
              <a:spcBef>
                <a:spcPts val="0"/>
              </a:spcBef>
              <a:spcAft>
                <a:spcPts val="800"/>
              </a:spcAft>
              <a:buNone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92311643"/>
      </p:ext>
    </p:extLst>
  </p:cSld>
  <p:clrMapOvr>
    <a:masterClrMapping/>
  </p:clrMapOvr>
  <p:transition spd="med">
    <p:cut/>
  </p:transition>
  <p:extLst mod="1">
    <p:ext uri="{DCECCB84-F9BA-43D5-87BE-67443E8EF086}">
      <p15:sldGuideLst xmlns:p15="http://schemas.microsoft.com/office/powerpoint/2012/main">
        <p15:guide id="1" orient="horz" pos="86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SP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349590"/>
            <a:ext cx="9566012" cy="75408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7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392295"/>
            <a:ext cx="5515125" cy="4927544"/>
          </a:xfrm>
          <a:prstGeom prst="rect">
            <a:avLst/>
          </a:prstGeom>
        </p:spPr>
        <p:txBody>
          <a:bodyPr vert="horz" lIns="0" tIns="0" rIns="0" bIns="0"/>
          <a:lstStyle>
            <a:lvl1pPr marL="271999" indent="-271999">
              <a:spcBef>
                <a:spcPts val="0"/>
              </a:spcBef>
              <a:spcAft>
                <a:spcPts val="1200"/>
              </a:spcAft>
              <a:buSzPct val="80000"/>
              <a:buFontTx/>
              <a:buBlip>
                <a:blip r:embed="rId2"/>
              </a:buBlip>
              <a:defRPr sz="2400">
                <a:solidFill>
                  <a:srgbClr val="50585F"/>
                </a:solidFill>
              </a:defRPr>
            </a:lvl1pPr>
            <a:lvl2pPr marL="542925" indent="-277813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/>
            </a:lvl2pPr>
            <a:lvl3pPr marL="808038" indent="-265113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6267451" y="1392295"/>
            <a:ext cx="5539316" cy="4927544"/>
          </a:xfrm>
          <a:prstGeom prst="rect">
            <a:avLst/>
          </a:prstGeom>
        </p:spPr>
        <p:txBody>
          <a:bodyPr vert="horz" lIns="0" tIns="0" rIns="0" bIns="0"/>
          <a:lstStyle>
            <a:lvl1pPr marL="271999" indent="-271999">
              <a:spcBef>
                <a:spcPts val="0"/>
              </a:spcBef>
              <a:spcAft>
                <a:spcPts val="1200"/>
              </a:spcAft>
              <a:buSzPct val="80000"/>
              <a:buFontTx/>
              <a:buBlip>
                <a:blip r:embed="rId2"/>
              </a:buBlip>
              <a:defRPr sz="2400">
                <a:solidFill>
                  <a:srgbClr val="50585F"/>
                </a:solidFill>
              </a:defRPr>
            </a:lvl1pPr>
            <a:lvl2pPr marL="542925" indent="-277813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/>
            </a:lvl2pPr>
            <a:lvl3pPr marL="808038" indent="-265113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17651976"/>
      </p:ext>
    </p:extLst>
  </p:cSld>
  <p:clrMapOvr>
    <a:masterClrMapping/>
  </p:clrMapOvr>
  <p:transition spd="med">
    <p:cut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69" userDrawn="1">
          <p15:clr>
            <a:srgbClr val="FBAE40"/>
          </p15:clr>
        </p15:guide>
        <p15:guide id="4" pos="3732" userDrawn="1">
          <p15:clr>
            <a:srgbClr val="FBAE40"/>
          </p15:clr>
        </p15:guide>
        <p15:guide id="5" pos="3948" userDrawn="1">
          <p15:clr>
            <a:srgbClr val="FBAE40"/>
          </p15:clr>
        </p15:guide>
        <p15:guide id="6" pos="7437" userDrawn="1">
          <p15:clr>
            <a:srgbClr val="FBAE40"/>
          </p15:clr>
        </p15:guide>
        <p15:guide id="7" orient="horz" pos="3981" userDrawn="1">
          <p15:clr>
            <a:srgbClr val="FBAE40"/>
          </p15:clr>
        </p15:guide>
        <p15:guide id="9" pos="241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m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mplatzhalter 3"/>
          <p:cNvSpPr>
            <a:spLocks noGrp="1"/>
          </p:cNvSpPr>
          <p:nvPr>
            <p:ph type="chart" sz="quarter" idx="13" hasCustomPrompt="1"/>
          </p:nvPr>
        </p:nvSpPr>
        <p:spPr>
          <a:xfrm>
            <a:off x="394608" y="1422401"/>
            <a:ext cx="11395227" cy="4916261"/>
          </a:xfrm>
          <a:prstGeom prst="rect">
            <a:avLst/>
          </a:prstGeom>
        </p:spPr>
        <p:txBody>
          <a:bodyPr vert="horz" lIns="68415" tIns="34208" rIns="68415" bIns="34208"/>
          <a:lstStyle>
            <a:lvl1pPr marL="0" indent="0" algn="ctr">
              <a:buNone/>
              <a:defRPr sz="1500">
                <a:solidFill>
                  <a:srgbClr val="FF0000"/>
                </a:solidFill>
              </a:defRPr>
            </a:lvl1pPr>
          </a:lstStyle>
          <a:p>
            <a:r>
              <a:rPr lang="de-DE" noProof="0" dirty="0"/>
              <a:t>Klicken um Diagramm hinzuzufügen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349590"/>
            <a:ext cx="9566012" cy="75408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70610071"/>
      </p:ext>
    </p:extLst>
  </p:cSld>
  <p:clrMapOvr>
    <a:masterClrMapping/>
  </p:clrMapOvr>
  <p:transition spd="med"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diagramm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rammplatzhalter 3"/>
          <p:cNvSpPr>
            <a:spLocks noGrp="1"/>
          </p:cNvSpPr>
          <p:nvPr>
            <p:ph type="chart" sz="quarter" idx="13" hasCustomPrompt="1"/>
          </p:nvPr>
        </p:nvSpPr>
        <p:spPr>
          <a:xfrm>
            <a:off x="6289525" y="1392296"/>
            <a:ext cx="5500311" cy="4946366"/>
          </a:xfrm>
          <a:prstGeom prst="rect">
            <a:avLst/>
          </a:prstGeom>
        </p:spPr>
        <p:txBody>
          <a:bodyPr vert="horz" lIns="68415" tIns="34208" rIns="68415" bIns="34208"/>
          <a:lstStyle>
            <a:lvl1pPr marL="0" indent="0" algn="ctr">
              <a:buNone/>
              <a:defRPr sz="1500">
                <a:solidFill>
                  <a:srgbClr val="FF0000"/>
                </a:solidFill>
              </a:defRPr>
            </a:lvl1pPr>
          </a:lstStyle>
          <a:p>
            <a:r>
              <a:rPr lang="de-DE" noProof="0" dirty="0"/>
              <a:t>Klicken um Diagramm hinzuzufügen</a:t>
            </a:r>
          </a:p>
        </p:txBody>
      </p:sp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349590"/>
            <a:ext cx="9566012" cy="75408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4" hasCustomPrompt="1"/>
          </p:nvPr>
        </p:nvSpPr>
        <p:spPr>
          <a:xfrm>
            <a:off x="394608" y="1392295"/>
            <a:ext cx="5515125" cy="49275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2400">
                <a:solidFill>
                  <a:srgbClr val="50585F"/>
                </a:solidFill>
              </a:defRPr>
            </a:lvl1pPr>
            <a:lvl2pPr marL="478908" indent="0">
              <a:spcBef>
                <a:spcPts val="0"/>
              </a:spcBef>
              <a:spcAft>
                <a:spcPts val="1000"/>
              </a:spcAft>
              <a:buNone/>
              <a:defRPr sz="2200"/>
            </a:lvl2pPr>
            <a:lvl3pPr marL="898525" indent="0">
              <a:spcBef>
                <a:spcPts val="0"/>
              </a:spcBef>
              <a:spcAft>
                <a:spcPts val="800"/>
              </a:spcAft>
              <a:buNone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44633708"/>
      </p:ext>
    </p:extLst>
  </p:cSld>
  <p:clrMapOvr>
    <a:masterClrMapping/>
  </p:clrMapOvr>
  <p:transition spd="med">
    <p:cut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9"/>
          <p:cNvSpPr>
            <a:spLocks noGrp="1"/>
          </p:cNvSpPr>
          <p:nvPr>
            <p:ph type="title" hasCustomPrompt="1"/>
          </p:nvPr>
        </p:nvSpPr>
        <p:spPr>
          <a:xfrm>
            <a:off x="352800" y="244800"/>
            <a:ext cx="9566012" cy="828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9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285200"/>
            <a:ext cx="11395225" cy="503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2400">
                <a:solidFill>
                  <a:srgbClr val="50585F"/>
                </a:solidFill>
              </a:defRPr>
            </a:lvl1pPr>
            <a:lvl2pPr marL="363538" indent="0">
              <a:spcBef>
                <a:spcPts val="0"/>
              </a:spcBef>
              <a:spcAft>
                <a:spcPts val="1000"/>
              </a:spcAft>
              <a:buNone/>
              <a:defRPr sz="2200"/>
            </a:lvl2pPr>
            <a:lvl3pPr marL="714375" indent="0" defTabSz="204788">
              <a:spcBef>
                <a:spcPts val="0"/>
              </a:spcBef>
              <a:spcAft>
                <a:spcPts val="800"/>
              </a:spcAft>
              <a:buNone/>
              <a:defRPr sz="2000"/>
            </a:lvl3pPr>
            <a:lvl4pPr marL="1074738" indent="0">
              <a:spcBef>
                <a:spcPts val="0"/>
              </a:spcBef>
              <a:spcAft>
                <a:spcPts val="600"/>
              </a:spcAft>
              <a:buFontTx/>
              <a:buNone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2"/>
            <a:r>
              <a:rPr lang="de-DE" dirty="0"/>
              <a:t>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4702647"/>
      </p:ext>
    </p:extLst>
  </p:cSld>
  <p:clrMapOvr>
    <a:masterClrMapping/>
  </p:clrMapOvr>
  <p:transition spd="med">
    <p:cu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l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14" hasCustomPrompt="1"/>
          </p:nvPr>
        </p:nvSpPr>
        <p:spPr>
          <a:xfrm>
            <a:off x="394607" y="1422401"/>
            <a:ext cx="11395227" cy="4916261"/>
          </a:xfrm>
          <a:prstGeom prst="rect">
            <a:avLst/>
          </a:prstGeom>
        </p:spPr>
        <p:txBody>
          <a:bodyPr vert="horz" lIns="68415" tIns="34208" rIns="68415" bIns="34208"/>
          <a:lstStyle>
            <a:lvl1pPr marL="0" indent="0" algn="ctr">
              <a:buNone/>
              <a:defRPr sz="1500">
                <a:solidFill>
                  <a:srgbClr val="FF0000"/>
                </a:solidFill>
              </a:defRPr>
            </a:lvl1pPr>
          </a:lstStyle>
          <a:p>
            <a:r>
              <a:rPr lang="de-DE" noProof="0" dirty="0"/>
              <a:t>Klicken um Tabelle hinzuzufügen</a:t>
            </a:r>
          </a:p>
        </p:txBody>
      </p:sp>
      <p:sp>
        <p:nvSpPr>
          <p:cNvPr id="8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349590"/>
            <a:ext cx="9566012" cy="75408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38335860"/>
      </p:ext>
    </p:extLst>
  </p:cSld>
  <p:clrMapOvr>
    <a:masterClrMapping/>
  </p:clrMapOvr>
  <p:transition spd="med"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tabellen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sz="quarter" idx="14" hasCustomPrompt="1"/>
          </p:nvPr>
        </p:nvSpPr>
        <p:spPr>
          <a:xfrm>
            <a:off x="6289524" y="1392297"/>
            <a:ext cx="5500309" cy="4927543"/>
          </a:xfrm>
          <a:prstGeom prst="rect">
            <a:avLst/>
          </a:prstGeom>
        </p:spPr>
        <p:txBody>
          <a:bodyPr vert="horz" lIns="68415" tIns="34208" rIns="68415" bIns="34208"/>
          <a:lstStyle>
            <a:lvl1pPr marL="0" indent="0" algn="ctr">
              <a:buNone/>
              <a:defRPr sz="1500" baseline="0">
                <a:solidFill>
                  <a:srgbClr val="FF0000"/>
                </a:solidFill>
              </a:defRPr>
            </a:lvl1pPr>
          </a:lstStyle>
          <a:p>
            <a:r>
              <a:rPr lang="de-DE" noProof="0" dirty="0"/>
              <a:t>Klicken um Tabelle hinzuzufügen</a:t>
            </a:r>
          </a:p>
        </p:txBody>
      </p:sp>
      <p:sp>
        <p:nvSpPr>
          <p:cNvPr id="11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349590"/>
            <a:ext cx="9566012" cy="75408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392295"/>
            <a:ext cx="5515125" cy="49275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2400">
                <a:solidFill>
                  <a:srgbClr val="50585F"/>
                </a:solidFill>
              </a:defRPr>
            </a:lvl1pPr>
            <a:lvl2pPr marL="478908" indent="0">
              <a:spcBef>
                <a:spcPts val="0"/>
              </a:spcBef>
              <a:spcAft>
                <a:spcPts val="1000"/>
              </a:spcAft>
              <a:buNone/>
              <a:defRPr sz="2200"/>
            </a:lvl2pPr>
            <a:lvl3pPr marL="898525" indent="0">
              <a:spcBef>
                <a:spcPts val="0"/>
              </a:spcBef>
              <a:spcAft>
                <a:spcPts val="800"/>
              </a:spcAft>
              <a:buNone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10841226"/>
      </p:ext>
    </p:extLst>
  </p:cSld>
  <p:clrMapOvr>
    <a:masterClrMapping/>
  </p:clrMapOvr>
  <p:transition spd="med">
    <p:cut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3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349590"/>
            <a:ext cx="9566012" cy="75408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0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392295"/>
            <a:ext cx="11395225" cy="4927544"/>
          </a:xfrm>
          <a:prstGeom prst="rect">
            <a:avLst/>
          </a:prstGeom>
        </p:spPr>
        <p:txBody>
          <a:bodyPr vert="horz" lIns="0" tIns="0" rIns="0" bIns="0"/>
          <a:lstStyle>
            <a:lvl1pPr marL="271999" indent="-271999">
              <a:spcBef>
                <a:spcPts val="0"/>
              </a:spcBef>
              <a:spcAft>
                <a:spcPts val="1200"/>
              </a:spcAft>
              <a:buSzPct val="80000"/>
              <a:buFontTx/>
              <a:buBlip>
                <a:blip r:embed="rId2"/>
              </a:buBlip>
              <a:defRPr sz="2400">
                <a:solidFill>
                  <a:srgbClr val="50585F"/>
                </a:solidFill>
              </a:defRPr>
            </a:lvl1pPr>
            <a:lvl2pPr marL="542925" indent="-277813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200"/>
            </a:lvl2pPr>
            <a:lvl3pPr marL="901700" indent="-358775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9965204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point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244800"/>
            <a:ext cx="9566012" cy="828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0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285200"/>
            <a:ext cx="11395225" cy="5036400"/>
          </a:xfrm>
          <a:prstGeom prst="rect">
            <a:avLst/>
          </a:prstGeom>
        </p:spPr>
        <p:txBody>
          <a:bodyPr vert="horz" lIns="0" tIns="0" rIns="0" bIns="0"/>
          <a:lstStyle>
            <a:lvl1pPr marL="271999" indent="-271999">
              <a:spcBef>
                <a:spcPts val="0"/>
              </a:spcBef>
              <a:spcAft>
                <a:spcPts val="1200"/>
              </a:spcAft>
              <a:buSzPct val="80000"/>
              <a:buFontTx/>
              <a:buBlip>
                <a:blip r:embed="rId2"/>
              </a:buBlip>
              <a:defRPr sz="2400">
                <a:solidFill>
                  <a:srgbClr val="50585F"/>
                </a:solidFill>
              </a:defRPr>
            </a:lvl1pPr>
            <a:lvl2pPr marL="542925" indent="-277813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200"/>
            </a:lvl2pPr>
            <a:lvl3pPr marL="901700" indent="-358775"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  <a:lvl4pPr marL="1255713" indent="-36036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7211634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244800"/>
            <a:ext cx="9566012" cy="828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098637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002889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ine Ecke des Rechtecks abrunden 4"/>
          <p:cNvSpPr/>
          <p:nvPr/>
        </p:nvSpPr>
        <p:spPr bwMode="hidden">
          <a:xfrm>
            <a:off x="0" y="2547938"/>
            <a:ext cx="12192000" cy="4310062"/>
          </a:xfrm>
          <a:prstGeom prst="round1Rect">
            <a:avLst>
              <a:gd name="adj" fmla="val 14524"/>
            </a:avLst>
          </a:prstGeom>
          <a:solidFill>
            <a:srgbClr val="EBB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800"/>
          </a:p>
        </p:txBody>
      </p:sp>
      <p:sp>
        <p:nvSpPr>
          <p:cNvPr id="4" name="Textfeld 3"/>
          <p:cNvSpPr txBox="1"/>
          <p:nvPr/>
        </p:nvSpPr>
        <p:spPr>
          <a:xfrm>
            <a:off x="352800" y="244800"/>
            <a:ext cx="9549473" cy="565777"/>
          </a:xfrm>
          <a:prstGeom prst="rect">
            <a:avLst/>
          </a:prstGeom>
          <a:noFill/>
        </p:spPr>
        <p:txBody>
          <a:bodyPr wrap="square" lIns="0" tIns="34208" rIns="0" bIns="34208" rtlCol="0">
            <a:noAutofit/>
          </a:bodyPr>
          <a:lstStyle/>
          <a:p>
            <a:pPr marL="0" marR="0" indent="0" algn="l" defTabSz="478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1">
                <a:ln>
                  <a:noFill/>
                </a:ln>
                <a:solidFill>
                  <a:srgbClr val="50585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Vielen Dank für Ihre Aufmerksamkeit</a:t>
            </a:r>
            <a:endParaRPr lang="de-DE" sz="2800" b="0" noProof="1">
              <a:solidFill>
                <a:srgbClr val="50585F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0269" y="3300154"/>
            <a:ext cx="11389563" cy="2892829"/>
          </a:xfrm>
          <a:prstGeom prst="rect">
            <a:avLst/>
          </a:prstGeom>
          <a:noFill/>
        </p:spPr>
        <p:txBody>
          <a:bodyPr wrap="square" lIns="0" tIns="34208" rIns="0" bIns="34208" rtlCol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1800" b="1" noProof="1">
                <a:solidFill>
                  <a:schemeClr val="bg1"/>
                </a:solidFill>
                <a:latin typeface="+mn-lt"/>
              </a:rPr>
              <a:t>NetConnect Germany GmbH &amp; Co. KG</a:t>
            </a:r>
            <a:r>
              <a:rPr lang="de-DE" sz="1800" noProof="1">
                <a:solidFill>
                  <a:schemeClr val="bg1"/>
                </a:solidFill>
                <a:latin typeface="+mn-lt"/>
              </a:rPr>
              <a:t/>
            </a:r>
            <a:br>
              <a:rPr lang="de-DE" sz="1800" noProof="1">
                <a:solidFill>
                  <a:schemeClr val="bg1"/>
                </a:solidFill>
                <a:latin typeface="+mn-lt"/>
              </a:rPr>
            </a:br>
            <a:r>
              <a:rPr lang="de-DE" sz="1800" noProof="1">
                <a:solidFill>
                  <a:schemeClr val="bg1"/>
                </a:solidFill>
                <a:latin typeface="+mn-lt"/>
              </a:rPr>
              <a:t>Kaiserswerther Straße 115</a:t>
            </a:r>
            <a:br>
              <a:rPr lang="de-DE" sz="1800" noProof="1">
                <a:solidFill>
                  <a:schemeClr val="bg1"/>
                </a:solidFill>
                <a:latin typeface="+mn-lt"/>
              </a:rPr>
            </a:br>
            <a:r>
              <a:rPr lang="de-DE" sz="1800" noProof="1">
                <a:solidFill>
                  <a:schemeClr val="bg1"/>
                </a:solidFill>
                <a:latin typeface="+mn-lt"/>
              </a:rPr>
              <a:t>40880 Ratingen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de-DE" sz="1800" b="1" noProof="1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1800" noProof="1">
                <a:solidFill>
                  <a:schemeClr val="bg1"/>
                </a:solidFill>
                <a:latin typeface="+mn-lt"/>
              </a:rPr>
              <a:t>T</a:t>
            </a:r>
            <a:r>
              <a:rPr lang="de-DE" sz="1800" baseline="0" noProof="1">
                <a:solidFill>
                  <a:schemeClr val="bg1"/>
                </a:solidFill>
                <a:latin typeface="+mn-lt"/>
              </a:rPr>
              <a:t> +49 (0) 2102 / 59796 - </a:t>
            </a:r>
            <a:br>
              <a:rPr lang="de-DE" sz="1800" baseline="0" noProof="1">
                <a:solidFill>
                  <a:schemeClr val="bg1"/>
                </a:solidFill>
                <a:latin typeface="+mn-lt"/>
              </a:rPr>
            </a:br>
            <a:r>
              <a:rPr lang="de-DE" sz="1800" baseline="0" noProof="1">
                <a:solidFill>
                  <a:schemeClr val="bg1"/>
                </a:solidFill>
                <a:latin typeface="+mn-lt"/>
              </a:rPr>
              <a:t>F +49 (0) 2102 / 59796 -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de-DE" sz="1800" noProof="1">
                <a:solidFill>
                  <a:schemeClr val="bg1"/>
                </a:solidFill>
                <a:latin typeface="+mn-lt"/>
              </a:rPr>
              <a:t/>
            </a:r>
            <a:br>
              <a:rPr lang="de-DE" sz="1800" noProof="1">
                <a:solidFill>
                  <a:schemeClr val="bg1"/>
                </a:solidFill>
                <a:latin typeface="+mn-lt"/>
              </a:rPr>
            </a:br>
            <a:r>
              <a:rPr lang="de-DE" sz="1800" noProof="1">
                <a:solidFill>
                  <a:schemeClr val="bg1"/>
                </a:solidFill>
                <a:latin typeface="+mn-lt"/>
              </a:rPr>
              <a:t>www.net-connect-germany.com</a:t>
            </a:r>
          </a:p>
        </p:txBody>
      </p:sp>
      <p:sp>
        <p:nvSpPr>
          <p:cNvPr id="9" name="Eine Ecke des Rechtecks abrunden 8"/>
          <p:cNvSpPr/>
          <p:nvPr/>
        </p:nvSpPr>
        <p:spPr>
          <a:xfrm>
            <a:off x="0" y="6602618"/>
            <a:ext cx="12192000" cy="255382"/>
          </a:xfrm>
          <a:prstGeom prst="round1Rect">
            <a:avLst>
              <a:gd name="adj" fmla="val 40895"/>
            </a:avLst>
          </a:prstGeom>
          <a:solidFill>
            <a:srgbClr val="EBB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de-DE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90667" y="4690033"/>
            <a:ext cx="8476845" cy="383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&lt; Hier klicken, um Durchwahl einzugeben &gt;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583524" y="4964351"/>
            <a:ext cx="8476845" cy="383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&lt; Hier klicken, um Faxnummer einzugeben (NCG-Standard: 59) &gt;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7961" y="5377983"/>
            <a:ext cx="11391872" cy="39052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1800" noProof="1">
                <a:solidFill>
                  <a:schemeClr val="bg1"/>
                </a:solidFill>
                <a:latin typeface="+mn-lt"/>
              </a:rPr>
              <a:t>&lt; Hier klicken um Email-Adresse einzugeben (vorname.name@net-connect-germany.com) &gt;</a:t>
            </a:r>
            <a:endParaRPr lang="de-D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86954" y="4272023"/>
            <a:ext cx="11402879" cy="360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&lt; Hier klicken um Namen des Vortragenden einzugeben &gt;</a:t>
            </a:r>
          </a:p>
        </p:txBody>
      </p:sp>
      <p:sp>
        <p:nvSpPr>
          <p:cNvPr id="13" name="Eine Ecke des Rechtecks abrunden 4">
            <a:extLst>
              <a:ext uri="{FF2B5EF4-FFF2-40B4-BE49-F238E27FC236}">
                <a16:creationId xmlns:a16="http://schemas.microsoft.com/office/drawing/2014/main" id="{EAF95090-FEF4-4F5A-BD1A-EBDBA526F3F4}"/>
              </a:ext>
            </a:extLst>
          </p:cNvPr>
          <p:cNvSpPr/>
          <p:nvPr userDrawn="1"/>
        </p:nvSpPr>
        <p:spPr bwMode="hidden">
          <a:xfrm>
            <a:off x="0" y="2547938"/>
            <a:ext cx="12192000" cy="4310062"/>
          </a:xfrm>
          <a:prstGeom prst="round1Rect">
            <a:avLst>
              <a:gd name="adj" fmla="val 14524"/>
            </a:avLst>
          </a:prstGeom>
          <a:solidFill>
            <a:srgbClr val="EBB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B4CC37-9D96-43EC-BE0F-5EA60A1A19E2}"/>
              </a:ext>
            </a:extLst>
          </p:cNvPr>
          <p:cNvSpPr txBox="1"/>
          <p:nvPr userDrawn="1"/>
        </p:nvSpPr>
        <p:spPr>
          <a:xfrm>
            <a:off x="400269" y="3300154"/>
            <a:ext cx="11389563" cy="2892829"/>
          </a:xfrm>
          <a:prstGeom prst="rect">
            <a:avLst/>
          </a:prstGeom>
          <a:noFill/>
        </p:spPr>
        <p:txBody>
          <a:bodyPr wrap="square" lIns="0" tIns="34208" rIns="0" bIns="34208" rtlCol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1800" b="1" noProof="1">
                <a:solidFill>
                  <a:schemeClr val="bg1"/>
                </a:solidFill>
                <a:latin typeface="+mn-lt"/>
              </a:rPr>
              <a:t>NetConnect Germany GmbH &amp; Co. KG</a:t>
            </a:r>
            <a:r>
              <a:rPr lang="de-DE" sz="1800" noProof="1">
                <a:solidFill>
                  <a:schemeClr val="bg1"/>
                </a:solidFill>
                <a:latin typeface="+mn-lt"/>
              </a:rPr>
              <a:t/>
            </a:r>
            <a:br>
              <a:rPr lang="de-DE" sz="1800" noProof="1">
                <a:solidFill>
                  <a:schemeClr val="bg1"/>
                </a:solidFill>
                <a:latin typeface="+mn-lt"/>
              </a:rPr>
            </a:br>
            <a:r>
              <a:rPr lang="de-DE" sz="1800" noProof="1">
                <a:solidFill>
                  <a:schemeClr val="bg1"/>
                </a:solidFill>
                <a:latin typeface="+mn-lt"/>
              </a:rPr>
              <a:t>Kaiserswerther Straße 115</a:t>
            </a:r>
            <a:br>
              <a:rPr lang="de-DE" sz="1800" noProof="1">
                <a:solidFill>
                  <a:schemeClr val="bg1"/>
                </a:solidFill>
                <a:latin typeface="+mn-lt"/>
              </a:rPr>
            </a:br>
            <a:r>
              <a:rPr lang="de-DE" sz="1800" noProof="1">
                <a:solidFill>
                  <a:schemeClr val="bg1"/>
                </a:solidFill>
                <a:latin typeface="+mn-lt"/>
              </a:rPr>
              <a:t>40880 Ratingen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de-DE" sz="1800" b="1" noProof="1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1800" noProof="1">
                <a:solidFill>
                  <a:schemeClr val="bg1"/>
                </a:solidFill>
                <a:latin typeface="+mn-lt"/>
              </a:rPr>
              <a:t>T</a:t>
            </a:r>
            <a:r>
              <a:rPr lang="de-DE" sz="1800" baseline="0" noProof="1">
                <a:solidFill>
                  <a:schemeClr val="bg1"/>
                </a:solidFill>
                <a:latin typeface="+mn-lt"/>
              </a:rPr>
              <a:t> +49 (0) 2102 / 59796 - </a:t>
            </a:r>
            <a:br>
              <a:rPr lang="de-DE" sz="1800" baseline="0" noProof="1">
                <a:solidFill>
                  <a:schemeClr val="bg1"/>
                </a:solidFill>
                <a:latin typeface="+mn-lt"/>
              </a:rPr>
            </a:br>
            <a:r>
              <a:rPr lang="de-DE" sz="1800" baseline="0" noProof="1">
                <a:solidFill>
                  <a:schemeClr val="bg1"/>
                </a:solidFill>
                <a:latin typeface="+mn-lt"/>
              </a:rPr>
              <a:t>F +49 (0) 2102 / 59796 - 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de-DE" sz="1800" noProof="1">
                <a:solidFill>
                  <a:schemeClr val="bg1"/>
                </a:solidFill>
                <a:latin typeface="+mn-lt"/>
              </a:rPr>
              <a:t/>
            </a:r>
            <a:br>
              <a:rPr lang="de-DE" sz="1800" noProof="1">
                <a:solidFill>
                  <a:schemeClr val="bg1"/>
                </a:solidFill>
                <a:latin typeface="+mn-lt"/>
              </a:rPr>
            </a:br>
            <a:r>
              <a:rPr lang="de-DE" sz="1800" noProof="1">
                <a:solidFill>
                  <a:schemeClr val="bg1"/>
                </a:solidFill>
                <a:latin typeface="+mn-lt"/>
              </a:rPr>
              <a:t>www.net-connect-germany.com</a:t>
            </a:r>
          </a:p>
        </p:txBody>
      </p:sp>
      <p:sp>
        <p:nvSpPr>
          <p:cNvPr id="16" name="Eine Ecke des Rechtecks abrunden 8">
            <a:extLst>
              <a:ext uri="{FF2B5EF4-FFF2-40B4-BE49-F238E27FC236}">
                <a16:creationId xmlns:a16="http://schemas.microsoft.com/office/drawing/2014/main" id="{52C479A4-5CE7-423C-862B-B0E2540DED0A}"/>
              </a:ext>
            </a:extLst>
          </p:cNvPr>
          <p:cNvSpPr/>
          <p:nvPr userDrawn="1"/>
        </p:nvSpPr>
        <p:spPr>
          <a:xfrm>
            <a:off x="0" y="6602618"/>
            <a:ext cx="12192000" cy="255382"/>
          </a:xfrm>
          <a:prstGeom prst="round1Rect">
            <a:avLst>
              <a:gd name="adj" fmla="val 40895"/>
            </a:avLst>
          </a:prstGeom>
          <a:solidFill>
            <a:srgbClr val="EBB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399611"/>
      </p:ext>
    </p:extLst>
  </p:cSld>
  <p:clrMapOvr>
    <a:masterClrMapping/>
  </p:clrMapOvr>
  <p:transition spd="med">
    <p:cut/>
  </p:transition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88617" y="1285200"/>
            <a:ext cx="5501216" cy="5036400"/>
          </a:xfrm>
          <a:prstGeom prst="rect">
            <a:avLst/>
          </a:prstGeom>
        </p:spPr>
        <p:txBody>
          <a:bodyPr vert="horz" lIns="68415" tIns="34208" rIns="68415" bIns="34208"/>
          <a:lstStyle>
            <a:lvl1pPr marL="0" indent="0" algn="ctr">
              <a:buNone/>
              <a:defRPr sz="1500">
                <a:solidFill>
                  <a:srgbClr val="FF0000"/>
                </a:solidFill>
              </a:defRPr>
            </a:lvl1pPr>
          </a:lstStyle>
          <a:p>
            <a:r>
              <a:rPr lang="de-DE" noProof="0" dirty="0"/>
              <a:t>Klicken um Bild hinzuzufügen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244800"/>
            <a:ext cx="9566012" cy="828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3" hasCustomPrompt="1"/>
          </p:nvPr>
        </p:nvSpPr>
        <p:spPr>
          <a:xfrm>
            <a:off x="394608" y="1285200"/>
            <a:ext cx="5515125" cy="5036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2400">
                <a:solidFill>
                  <a:srgbClr val="50585F"/>
                </a:solidFill>
              </a:defRPr>
            </a:lvl1pPr>
            <a:lvl2pPr marL="478908" indent="0">
              <a:spcBef>
                <a:spcPts val="0"/>
              </a:spcBef>
              <a:spcAft>
                <a:spcPts val="1000"/>
              </a:spcAft>
              <a:buNone/>
              <a:defRPr sz="2200"/>
            </a:lvl2pPr>
            <a:lvl3pPr marL="898525" indent="0">
              <a:spcBef>
                <a:spcPts val="0"/>
              </a:spcBef>
              <a:spcAft>
                <a:spcPts val="800"/>
              </a:spcAft>
              <a:buNone/>
              <a:defRPr sz="2000"/>
            </a:lvl3pPr>
          </a:lstStyle>
          <a:p>
            <a:pPr lvl="0"/>
            <a:r>
              <a:rPr lang="de-DE" noProof="0" dirty="0"/>
              <a:t>Erste Ebene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10173359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394608" y="1313999"/>
            <a:ext cx="11395227" cy="5025600"/>
          </a:xfrm>
          <a:prstGeom prst="rect">
            <a:avLst/>
          </a:prstGeom>
        </p:spPr>
        <p:txBody>
          <a:bodyPr vert="horz" lIns="68415" tIns="34208" rIns="68415" bIns="34208"/>
          <a:lstStyle>
            <a:lvl1pPr marL="0" indent="0" algn="ctr">
              <a:buNone/>
              <a:defRPr sz="1500">
                <a:solidFill>
                  <a:srgbClr val="FF0000"/>
                </a:solidFill>
              </a:defRPr>
            </a:lvl1pPr>
          </a:lstStyle>
          <a:p>
            <a:r>
              <a:rPr lang="de-DE" noProof="0" dirty="0"/>
              <a:t>Klicken um Bild hinzuzufügen</a:t>
            </a:r>
          </a:p>
        </p:txBody>
      </p:sp>
      <p:sp>
        <p:nvSpPr>
          <p:cNvPr id="9" name="Titel 9"/>
          <p:cNvSpPr>
            <a:spLocks noGrp="1"/>
          </p:cNvSpPr>
          <p:nvPr>
            <p:ph type="title" hasCustomPrompt="1"/>
          </p:nvPr>
        </p:nvSpPr>
        <p:spPr>
          <a:xfrm>
            <a:off x="353483" y="244800"/>
            <a:ext cx="9566012" cy="828000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800">
                <a:solidFill>
                  <a:srgbClr val="50585F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Änderungen in den Nachrichtenformaten zum 01.12.2019  |  RNBT 2019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07301381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ine Ecke des Rechtecks abrunden 6"/>
          <p:cNvSpPr/>
          <p:nvPr/>
        </p:nvSpPr>
        <p:spPr>
          <a:xfrm>
            <a:off x="0" y="6602618"/>
            <a:ext cx="12192000" cy="255382"/>
          </a:xfrm>
          <a:prstGeom prst="round1Rect">
            <a:avLst>
              <a:gd name="adj" fmla="val 40895"/>
            </a:avLst>
          </a:prstGeom>
          <a:solidFill>
            <a:srgbClr val="EBBC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15" tIns="34208" rIns="68415" bIns="34208" rtlCol="0" anchor="ctr"/>
          <a:lstStyle/>
          <a:p>
            <a:pPr algn="ctr"/>
            <a:endParaRPr lang="de-DE" sz="1800" dirty="0"/>
          </a:p>
        </p:txBody>
      </p:sp>
      <p:sp>
        <p:nvSpPr>
          <p:cNvPr id="9" name="Textfeld 8"/>
          <p:cNvSpPr txBox="1"/>
          <p:nvPr/>
        </p:nvSpPr>
        <p:spPr>
          <a:xfrm>
            <a:off x="11152261" y="6597514"/>
            <a:ext cx="1039740" cy="268053"/>
          </a:xfrm>
          <a:prstGeom prst="rect">
            <a:avLst/>
          </a:prstGeom>
          <a:noFill/>
        </p:spPr>
        <p:txBody>
          <a:bodyPr wrap="square" lIns="0" tIns="47891" rIns="288000" bIns="47891" rtlCol="0" anchor="ctr">
            <a:noAutofit/>
          </a:bodyPr>
          <a:lstStyle/>
          <a:p>
            <a:pPr algn="r"/>
            <a:r>
              <a:rPr lang="de-DE" sz="900" dirty="0">
                <a:solidFill>
                  <a:srgbClr val="FFFFFF"/>
                </a:solidFill>
                <a:latin typeface="+mn-lt"/>
              </a:rPr>
              <a:t>Seite </a:t>
            </a:r>
            <a:fld id="{C0012B77-7D22-4646-8DB6-F3DA59D58D15}" type="slidenum">
              <a:rPr lang="de-DE" sz="900" smtClean="0">
                <a:solidFill>
                  <a:srgbClr val="FFFFFF"/>
                </a:solidFill>
                <a:latin typeface="+mn-lt"/>
              </a:rPr>
              <a:pPr algn="r"/>
              <a:t>‹Nr.›</a:t>
            </a:fld>
            <a:endParaRPr lang="de-DE" sz="9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-1157608" y="4620736"/>
            <a:ext cx="841351" cy="461666"/>
          </a:xfrm>
          <a:prstGeom prst="rect">
            <a:avLst/>
          </a:prstGeom>
          <a:solidFill>
            <a:srgbClr val="089E00"/>
          </a:solidFill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FFFFFF"/>
                </a:solidFill>
              </a:rPr>
              <a:t>R8</a:t>
            </a:r>
            <a:br>
              <a:rPr lang="de-DE" sz="600" dirty="0">
                <a:solidFill>
                  <a:srgbClr val="FFFFFF"/>
                </a:solidFill>
              </a:rPr>
            </a:br>
            <a:r>
              <a:rPr lang="de-DE" sz="600" dirty="0">
                <a:solidFill>
                  <a:srgbClr val="FFFFFF"/>
                </a:solidFill>
              </a:rPr>
              <a:t>G158</a:t>
            </a:r>
          </a:p>
          <a:p>
            <a:r>
              <a:rPr lang="de-DE" sz="600" dirty="0">
                <a:solidFill>
                  <a:srgbClr val="FFFFFF"/>
                </a:solidFill>
              </a:rPr>
              <a:t>G0</a:t>
            </a:r>
          </a:p>
          <a:p>
            <a:r>
              <a:rPr lang="de-DE" sz="600" dirty="0">
                <a:solidFill>
                  <a:srgbClr val="FFFFFF"/>
                </a:solidFill>
              </a:rPr>
              <a:t>#089E00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-1158926" y="5174685"/>
            <a:ext cx="841351" cy="461666"/>
          </a:xfrm>
          <a:prstGeom prst="rect">
            <a:avLst/>
          </a:prstGeom>
          <a:solidFill>
            <a:srgbClr val="BC0000"/>
          </a:solidFill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FFFFFF"/>
                </a:solidFill>
              </a:rPr>
              <a:t>R188</a:t>
            </a:r>
            <a:br>
              <a:rPr lang="de-DE" sz="600" dirty="0">
                <a:solidFill>
                  <a:srgbClr val="FFFFFF"/>
                </a:solidFill>
              </a:rPr>
            </a:br>
            <a:r>
              <a:rPr lang="de-DE" sz="600" dirty="0">
                <a:solidFill>
                  <a:srgbClr val="FFFFFF"/>
                </a:solidFill>
              </a:rPr>
              <a:t>G0</a:t>
            </a:r>
          </a:p>
          <a:p>
            <a:r>
              <a:rPr lang="de-DE" sz="600" dirty="0">
                <a:solidFill>
                  <a:srgbClr val="FFFFFF"/>
                </a:solidFill>
              </a:rPr>
              <a:t>G0</a:t>
            </a:r>
          </a:p>
          <a:p>
            <a:r>
              <a:rPr lang="de-DE" sz="600" dirty="0">
                <a:solidFill>
                  <a:srgbClr val="FFFFFF"/>
                </a:solidFill>
              </a:rPr>
              <a:t>#BC0000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-1164309" y="105046"/>
            <a:ext cx="841351" cy="461666"/>
          </a:xfrm>
          <a:prstGeom prst="rect">
            <a:avLst/>
          </a:prstGeom>
          <a:solidFill>
            <a:srgbClr val="EBBC35"/>
          </a:solidFill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FFFFFF"/>
                </a:solidFill>
              </a:rPr>
              <a:t>R235</a:t>
            </a:r>
            <a:br>
              <a:rPr lang="de-DE" sz="600" dirty="0">
                <a:solidFill>
                  <a:srgbClr val="FFFFFF"/>
                </a:solidFill>
              </a:rPr>
            </a:br>
            <a:r>
              <a:rPr lang="de-DE" sz="600" dirty="0">
                <a:solidFill>
                  <a:srgbClr val="FFFFFF"/>
                </a:solidFill>
              </a:rPr>
              <a:t>G188</a:t>
            </a:r>
          </a:p>
          <a:p>
            <a:r>
              <a:rPr lang="de-DE" sz="600" dirty="0">
                <a:solidFill>
                  <a:srgbClr val="FFFFFF"/>
                </a:solidFill>
              </a:rPr>
              <a:t>G53</a:t>
            </a:r>
          </a:p>
          <a:p>
            <a:r>
              <a:rPr lang="de-DE" sz="600" dirty="0">
                <a:solidFill>
                  <a:srgbClr val="FFFFFF"/>
                </a:solidFill>
              </a:rPr>
              <a:t>#EBBC35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-1166673" y="705113"/>
            <a:ext cx="841351" cy="461666"/>
          </a:xfrm>
          <a:prstGeom prst="rect">
            <a:avLst/>
          </a:prstGeom>
          <a:solidFill>
            <a:srgbClr val="F3D786"/>
          </a:solidFill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FFFFFF"/>
                </a:solidFill>
              </a:rPr>
              <a:t>R243</a:t>
            </a:r>
            <a:br>
              <a:rPr lang="de-DE" sz="600" dirty="0">
                <a:solidFill>
                  <a:srgbClr val="FFFFFF"/>
                </a:solidFill>
              </a:rPr>
            </a:br>
            <a:r>
              <a:rPr lang="de-DE" sz="600" dirty="0">
                <a:solidFill>
                  <a:srgbClr val="FFFFFF"/>
                </a:solidFill>
              </a:rPr>
              <a:t>G215</a:t>
            </a:r>
          </a:p>
          <a:p>
            <a:r>
              <a:rPr lang="de-DE" sz="600" dirty="0">
                <a:solidFill>
                  <a:srgbClr val="FFFFFF"/>
                </a:solidFill>
              </a:rPr>
              <a:t>G134</a:t>
            </a:r>
          </a:p>
          <a:p>
            <a:r>
              <a:rPr lang="de-DE" sz="600" dirty="0">
                <a:solidFill>
                  <a:srgbClr val="FFFFFF"/>
                </a:solidFill>
              </a:rPr>
              <a:t>#F3D786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-1166674" y="1305179"/>
            <a:ext cx="841351" cy="461666"/>
          </a:xfrm>
          <a:prstGeom prst="rect">
            <a:avLst/>
          </a:prstGeom>
          <a:solidFill>
            <a:srgbClr val="50585F"/>
          </a:solidFill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R80</a:t>
            </a:r>
            <a:br>
              <a:rPr lang="de-DE" sz="600" dirty="0">
                <a:solidFill>
                  <a:schemeClr val="bg1"/>
                </a:solidFill>
              </a:rPr>
            </a:br>
            <a:r>
              <a:rPr lang="de-DE" sz="600" dirty="0">
                <a:solidFill>
                  <a:schemeClr val="bg1"/>
                </a:solidFill>
              </a:rPr>
              <a:t>G88</a:t>
            </a:r>
          </a:p>
          <a:p>
            <a:r>
              <a:rPr lang="de-DE" sz="600" dirty="0">
                <a:solidFill>
                  <a:schemeClr val="bg1"/>
                </a:solidFill>
              </a:rPr>
              <a:t>G95</a:t>
            </a:r>
          </a:p>
          <a:p>
            <a:r>
              <a:rPr lang="de-DE" sz="600" dirty="0">
                <a:solidFill>
                  <a:schemeClr val="bg1"/>
                </a:solidFill>
              </a:rPr>
              <a:t>#50585F</a:t>
            </a:r>
          </a:p>
        </p:txBody>
      </p:sp>
      <p:sp>
        <p:nvSpPr>
          <p:cNvPr id="39" name="Rechteck 38"/>
          <p:cNvSpPr/>
          <p:nvPr/>
        </p:nvSpPr>
        <p:spPr>
          <a:xfrm>
            <a:off x="-1157607" y="1800202"/>
            <a:ext cx="832281" cy="5227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40" name="Textfeld 39"/>
          <p:cNvSpPr txBox="1"/>
          <p:nvPr/>
        </p:nvSpPr>
        <p:spPr>
          <a:xfrm>
            <a:off x="-1166676" y="1905246"/>
            <a:ext cx="841351" cy="461666"/>
          </a:xfrm>
          <a:prstGeom prst="rect">
            <a:avLst/>
          </a:prstGeom>
          <a:solidFill>
            <a:srgbClr val="969B9F"/>
          </a:solidFill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FFFFFF"/>
                </a:solidFill>
              </a:rPr>
              <a:t>R150</a:t>
            </a:r>
            <a:br>
              <a:rPr lang="de-DE" sz="600" dirty="0">
                <a:solidFill>
                  <a:srgbClr val="FFFFFF"/>
                </a:solidFill>
              </a:rPr>
            </a:br>
            <a:r>
              <a:rPr lang="de-DE" sz="600" dirty="0">
                <a:solidFill>
                  <a:srgbClr val="FFFFFF"/>
                </a:solidFill>
              </a:rPr>
              <a:t>G155</a:t>
            </a:r>
          </a:p>
          <a:p>
            <a:r>
              <a:rPr lang="de-DE" sz="600" dirty="0">
                <a:solidFill>
                  <a:srgbClr val="FFFFFF"/>
                </a:solidFill>
              </a:rPr>
              <a:t>G159</a:t>
            </a:r>
          </a:p>
          <a:p>
            <a:r>
              <a:rPr lang="de-DE" sz="600" dirty="0">
                <a:solidFill>
                  <a:srgbClr val="FFFFFF"/>
                </a:solidFill>
              </a:rPr>
              <a:t>#G6GBGF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-1166676" y="2564242"/>
            <a:ext cx="841351" cy="461666"/>
          </a:xfrm>
          <a:prstGeom prst="rect">
            <a:avLst/>
          </a:prstGeom>
          <a:solidFill>
            <a:srgbClr val="068193"/>
          </a:solidFill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FFFFFF"/>
                </a:solidFill>
              </a:rPr>
              <a:t>R6</a:t>
            </a:r>
            <a:br>
              <a:rPr lang="de-DE" sz="600" dirty="0">
                <a:solidFill>
                  <a:srgbClr val="FFFFFF"/>
                </a:solidFill>
              </a:rPr>
            </a:br>
            <a:r>
              <a:rPr lang="de-DE" sz="600" dirty="0">
                <a:solidFill>
                  <a:srgbClr val="FFFFFF"/>
                </a:solidFill>
              </a:rPr>
              <a:t>G129</a:t>
            </a:r>
          </a:p>
          <a:p>
            <a:r>
              <a:rPr lang="de-DE" sz="600" dirty="0">
                <a:solidFill>
                  <a:srgbClr val="FFFFFF"/>
                </a:solidFill>
              </a:rPr>
              <a:t>G147</a:t>
            </a:r>
          </a:p>
          <a:p>
            <a:r>
              <a:rPr lang="de-DE" sz="600" dirty="0">
                <a:solidFill>
                  <a:srgbClr val="FFFFFF"/>
                </a:solidFill>
              </a:rPr>
              <a:t>#106E80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-1166676" y="3164308"/>
            <a:ext cx="841351" cy="461666"/>
          </a:xfrm>
          <a:prstGeom prst="rect">
            <a:avLst/>
          </a:prstGeom>
          <a:solidFill>
            <a:srgbClr val="6AB3BF"/>
          </a:solidFill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FFFFFF"/>
                </a:solidFill>
              </a:rPr>
              <a:t>R106</a:t>
            </a:r>
            <a:br>
              <a:rPr lang="de-DE" sz="600" dirty="0">
                <a:solidFill>
                  <a:srgbClr val="FFFFFF"/>
                </a:solidFill>
              </a:rPr>
            </a:br>
            <a:r>
              <a:rPr lang="de-DE" sz="600" dirty="0">
                <a:solidFill>
                  <a:srgbClr val="FFFFFF"/>
                </a:solidFill>
              </a:rPr>
              <a:t>G179</a:t>
            </a:r>
          </a:p>
          <a:p>
            <a:r>
              <a:rPr lang="de-DE" sz="600" dirty="0">
                <a:solidFill>
                  <a:srgbClr val="FFFFFF"/>
                </a:solidFill>
              </a:rPr>
              <a:t>G191</a:t>
            </a:r>
          </a:p>
          <a:p>
            <a:r>
              <a:rPr lang="de-DE" sz="600" dirty="0">
                <a:solidFill>
                  <a:srgbClr val="FFFFFF"/>
                </a:solidFill>
              </a:rPr>
              <a:t>#6AB3BF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-1167993" y="4020670"/>
            <a:ext cx="841351" cy="461666"/>
          </a:xfrm>
          <a:prstGeom prst="rect">
            <a:avLst/>
          </a:prstGeom>
          <a:solidFill>
            <a:srgbClr val="FF7800"/>
          </a:solidFill>
        </p:spPr>
        <p:txBody>
          <a:bodyPr wrap="square" rtlCol="0">
            <a:spAutoFit/>
          </a:bodyPr>
          <a:lstStyle/>
          <a:p>
            <a:r>
              <a:rPr lang="de-DE" sz="600" dirty="0">
                <a:solidFill>
                  <a:srgbClr val="FFFFFF"/>
                </a:solidFill>
              </a:rPr>
              <a:t>R255</a:t>
            </a:r>
            <a:br>
              <a:rPr lang="de-DE" sz="600" dirty="0">
                <a:solidFill>
                  <a:srgbClr val="FFFFFF"/>
                </a:solidFill>
              </a:rPr>
            </a:br>
            <a:r>
              <a:rPr lang="de-DE" sz="600" dirty="0">
                <a:solidFill>
                  <a:srgbClr val="FFFFFF"/>
                </a:solidFill>
              </a:rPr>
              <a:t>G120</a:t>
            </a:r>
          </a:p>
          <a:p>
            <a:r>
              <a:rPr lang="de-DE" sz="600" dirty="0">
                <a:solidFill>
                  <a:srgbClr val="FFFFFF"/>
                </a:solidFill>
              </a:rPr>
              <a:t>G0</a:t>
            </a:r>
          </a:p>
          <a:p>
            <a:r>
              <a:rPr lang="de-DE" sz="600" dirty="0">
                <a:solidFill>
                  <a:srgbClr val="FFFFFF"/>
                </a:solidFill>
              </a:rPr>
              <a:t>#FF7800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" y="6597514"/>
            <a:ext cx="8298793" cy="265590"/>
          </a:xfrm>
          <a:prstGeom prst="rect">
            <a:avLst/>
          </a:prstGeom>
        </p:spPr>
        <p:txBody>
          <a:bodyPr vert="horz" lIns="288000" tIns="45720" rIns="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  <p:pic>
        <p:nvPicPr>
          <p:cNvPr id="17" name="Grafik 16"/>
          <p:cNvPicPr>
            <a:picLocks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145" y="243936"/>
            <a:ext cx="1227773" cy="636486"/>
          </a:xfrm>
          <a:prstGeom prst="rect">
            <a:avLst/>
          </a:prstGeom>
        </p:spPr>
      </p:pic>
      <p:sp>
        <p:nvSpPr>
          <p:cNvPr id="19" name="Inhaltsplatzhalter 11"/>
          <p:cNvSpPr txBox="1">
            <a:spLocks/>
          </p:cNvSpPr>
          <p:nvPr/>
        </p:nvSpPr>
        <p:spPr>
          <a:xfrm>
            <a:off x="8592000" y="6396099"/>
            <a:ext cx="3600000" cy="201414"/>
          </a:xfrm>
          <a:prstGeom prst="rect">
            <a:avLst/>
          </a:prstGeom>
        </p:spPr>
        <p:txBody>
          <a:bodyPr vert="horz" lIns="288000" tIns="36000" rIns="288000" bIns="18000" anchor="b"/>
          <a:lstStyle>
            <a:lvl1pPr marL="0" indent="0" algn="l" defTabSz="957816" rtl="0" eaLnBrk="1" latinLnBrk="0" hangingPunct="1">
              <a:spcBef>
                <a:spcPct val="20000"/>
              </a:spcBef>
              <a:buSzPct val="80000"/>
              <a:buFont typeface="Arial"/>
              <a:buNone/>
              <a:tabLst>
                <a:tab pos="8520113" algn="r"/>
              </a:tabLst>
              <a:defRPr sz="900" kern="1200" baseline="0">
                <a:solidFill>
                  <a:srgbClr val="EBBC35"/>
                </a:solidFill>
                <a:latin typeface="+mn-lt"/>
                <a:ea typeface="+mn-ea"/>
                <a:cs typeface="+mn-cs"/>
              </a:defRPr>
            </a:lvl1pPr>
            <a:lvl2pPr marL="778225" indent="-299317" algn="l" defTabSz="9578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70" indent="-239454" algn="l" defTabSz="9578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177" indent="-239454" algn="l" defTabSz="9578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5085" indent="-239454" algn="l" defTabSz="9578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993" indent="-239454" algn="l" defTabSz="9578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01" indent="-239454" algn="l" defTabSz="9578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09" indent="-239454" algn="l" defTabSz="9578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717" indent="-239454" algn="l" defTabSz="9578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tabLst>
                <a:tab pos="9144000" algn="r"/>
              </a:tabLst>
            </a:pPr>
            <a:r>
              <a:rPr lang="de-DE" sz="900" dirty="0"/>
              <a:t>	©2019 NetConnect Germany GmbH &amp; Co. KG</a:t>
            </a:r>
          </a:p>
        </p:txBody>
      </p:sp>
    </p:spTree>
    <p:extLst>
      <p:ext uri="{BB962C8B-B14F-4D97-AF65-F5344CB8AC3E}">
        <p14:creationId xmlns:p14="http://schemas.microsoft.com/office/powerpoint/2010/main" val="229285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694" r:id="rId17"/>
    <p:sldLayoutId id="2147483699" r:id="rId18"/>
    <p:sldLayoutId id="2147483701" r:id="rId19"/>
    <p:sldLayoutId id="2147483698" r:id="rId20"/>
    <p:sldLayoutId id="2147483710" r:id="rId21"/>
    <p:sldLayoutId id="2147483712" r:id="rId22"/>
    <p:sldLayoutId id="2147483704" r:id="rId23"/>
    <p:sldLayoutId id="2147483700" r:id="rId24"/>
    <p:sldLayoutId id="2147483705" r:id="rId25"/>
    <p:sldLayoutId id="2147483702" r:id="rId26"/>
    <p:sldLayoutId id="2147483703" r:id="rId27"/>
    <p:sldLayoutId id="2147483706" r:id="rId28"/>
    <p:sldLayoutId id="2147483708" r:id="rId29"/>
    <p:sldLayoutId id="2147483707" r:id="rId30"/>
    <p:sldLayoutId id="2147483709" r:id="rId31"/>
    <p:sldLayoutId id="2147483711" r:id="rId32"/>
  </p:sldLayoutIdLst>
  <p:transition spd="med">
    <p:cut/>
  </p:transition>
  <p:hf sldNum="0" hdr="0" dt="0"/>
  <p:txStyles>
    <p:titleStyle>
      <a:lvl1pPr algn="ctr" defTabSz="957816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Marktgebietsweite regionale Netzbetreibertreffen 2019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Änderungen in den Nachrichtenformaten zum </a:t>
            </a:r>
            <a:r>
              <a:rPr lang="de-DE" dirty="0" smtClean="0"/>
              <a:t>                 1. Dezember 2019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8" y="4689361"/>
            <a:ext cx="6104391" cy="142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90136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</a:t>
            </a:r>
            <a:r>
              <a:rPr lang="de-DE" dirty="0"/>
              <a:t>in allen Nachrichtenformaten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53483" y="955590"/>
            <a:ext cx="11485034" cy="54616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/>
              <a:t>SG27 LIN C212:3055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Änderung betrifft in diesem Fall nur die ALOCAT 	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Beispiel</a:t>
            </a:r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Bisher:		LIN+1++:Z01::</a:t>
            </a:r>
            <a:r>
              <a:rPr lang="de-DE" sz="1400" dirty="0">
                <a:solidFill>
                  <a:srgbClr val="FF0000"/>
                </a:solidFill>
              </a:rPr>
              <a:t>321</a:t>
            </a:r>
            <a:r>
              <a:rPr lang="de-DE" sz="1400" dirty="0"/>
              <a:t>'	</a:t>
            </a:r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01.12.2019:	LIN+1++:Z01::</a:t>
            </a:r>
            <a:r>
              <a:rPr lang="de-DE" sz="1400" b="1" dirty="0" smtClean="0">
                <a:solidFill>
                  <a:srgbClr val="FF0000"/>
                </a:solidFill>
              </a:rPr>
              <a:t>332</a:t>
            </a:r>
            <a:r>
              <a:rPr lang="de-DE" sz="1400" dirty="0" smtClean="0"/>
              <a:t>'</a:t>
            </a:r>
            <a:endParaRPr lang="de-DE" sz="1400" dirty="0" smtClean="0"/>
          </a:p>
          <a:p>
            <a:pPr lvl="2"/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SG37 </a:t>
            </a:r>
            <a:r>
              <a:rPr lang="de-DE" b="1" dirty="0"/>
              <a:t>STS C601:3055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Beispiel</a:t>
            </a:r>
            <a:endParaRPr lang="de-DE" dirty="0"/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Bisher: 		STS+14G::</a:t>
            </a:r>
            <a:r>
              <a:rPr lang="de-DE" sz="1400" dirty="0">
                <a:solidFill>
                  <a:srgbClr val="FF0000"/>
                </a:solidFill>
              </a:rPr>
              <a:t>321</a:t>
            </a:r>
            <a:r>
              <a:rPr lang="de-DE" sz="1400" dirty="0"/>
              <a:t>'</a:t>
            </a:r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01.12.2019:	STS+14G::</a:t>
            </a:r>
            <a:r>
              <a:rPr lang="de-DE" sz="1400" b="1" dirty="0">
                <a:solidFill>
                  <a:srgbClr val="FF0000"/>
                </a:solidFill>
              </a:rPr>
              <a:t>332</a:t>
            </a:r>
            <a:r>
              <a:rPr lang="de-DE" sz="1400" dirty="0"/>
              <a:t>'</a:t>
            </a:r>
          </a:p>
          <a:p>
            <a:endParaRPr lang="de-D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 smtClean="0"/>
              <a:t>SG39 </a:t>
            </a:r>
            <a:r>
              <a:rPr lang="de-DE" b="1" dirty="0"/>
              <a:t>NAD C082:3055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Beispiel</a:t>
            </a:r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Bisher:		NAD+</a:t>
            </a:r>
            <a:r>
              <a:rPr lang="de-DE" sz="1400" dirty="0">
                <a:solidFill>
                  <a:schemeClr val="tx1"/>
                </a:solidFill>
              </a:rPr>
              <a:t>ZES</a:t>
            </a:r>
            <a:r>
              <a:rPr lang="de-DE" sz="1400" dirty="0"/>
              <a:t>+BKCODE1234567890::</a:t>
            </a:r>
            <a:r>
              <a:rPr lang="de-DE" sz="1400" dirty="0">
                <a:solidFill>
                  <a:srgbClr val="FF0000"/>
                </a:solidFill>
              </a:rPr>
              <a:t>ZSO</a:t>
            </a:r>
            <a:r>
              <a:rPr lang="de-DE" sz="1400" dirty="0"/>
              <a:t>'	</a:t>
            </a:r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01.12.2019:	NAD+</a:t>
            </a:r>
            <a:r>
              <a:rPr lang="de-DE" sz="1400" dirty="0">
                <a:solidFill>
                  <a:schemeClr val="tx1"/>
                </a:solidFill>
              </a:rPr>
              <a:t>ZEU</a:t>
            </a:r>
            <a:r>
              <a:rPr lang="de-DE" sz="1400" dirty="0"/>
              <a:t>+BKCODE1234567890::</a:t>
            </a:r>
            <a:r>
              <a:rPr lang="de-DE" sz="1400" b="1" dirty="0">
                <a:solidFill>
                  <a:srgbClr val="FF0000"/>
                </a:solidFill>
              </a:rPr>
              <a:t>332</a:t>
            </a:r>
            <a:r>
              <a:rPr lang="de-DE" sz="1400" dirty="0"/>
              <a:t>'</a:t>
            </a:r>
          </a:p>
          <a:p>
            <a:pPr lvl="1"/>
            <a:endParaRPr lang="de-DE" sz="1400" dirty="0"/>
          </a:p>
          <a:p>
            <a:pPr lvl="1"/>
            <a:endParaRPr lang="de-DE" sz="1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1991" y="1072800"/>
            <a:ext cx="5911173" cy="513319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17370" y="4102120"/>
            <a:ext cx="5447092" cy="18852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AFC50E-73FB-4D4E-BEC9-725326A5DF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6217370" y="4746889"/>
            <a:ext cx="5447092" cy="176803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6217370" y="5214856"/>
            <a:ext cx="5447092" cy="18948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6217370" y="5543080"/>
            <a:ext cx="5447092" cy="17778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69458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</a:t>
            </a:r>
            <a:r>
              <a:rPr lang="de-DE" dirty="0"/>
              <a:t>in allen Nachrichtenformaten</a:t>
            </a:r>
            <a:endParaRPr lang="de-DE" sz="3600" dirty="0"/>
          </a:p>
        </p:txBody>
      </p:sp>
      <p:sp>
        <p:nvSpPr>
          <p:cNvPr id="4" name="Textfeld 3"/>
          <p:cNvSpPr txBox="1"/>
          <p:nvPr/>
        </p:nvSpPr>
        <p:spPr>
          <a:xfrm>
            <a:off x="963659" y="2590807"/>
            <a:ext cx="724930" cy="4531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ZES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97586" y="3208642"/>
            <a:ext cx="6534000" cy="453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Externer Bilanzkreis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698401" y="2590806"/>
            <a:ext cx="6532370" cy="453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Netzkonto eines vorgelagerten angrenzenden Netzbetreibers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697586" y="1972970"/>
            <a:ext cx="6534000" cy="453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Handels-Bilanzkreis/Bilanzkreiscode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0240585" y="3208641"/>
            <a:ext cx="724930" cy="4531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ZES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240588" y="2590807"/>
            <a:ext cx="724930" cy="4531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ZET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240588" y="1972971"/>
            <a:ext cx="724930" cy="4531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ZEU</a:t>
            </a:r>
          </a:p>
        </p:txBody>
      </p:sp>
      <p:cxnSp>
        <p:nvCxnSpPr>
          <p:cNvPr id="11" name="Gerade Verbindung mit Pfeil 10"/>
          <p:cNvCxnSpPr>
            <a:stCxn id="4" idx="3"/>
            <a:endCxn id="7" idx="1"/>
          </p:cNvCxnSpPr>
          <p:nvPr/>
        </p:nvCxnSpPr>
        <p:spPr>
          <a:xfrm flipV="1">
            <a:off x="1688589" y="2199770"/>
            <a:ext cx="1008997" cy="617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cxnSpLocks/>
            <a:stCxn id="4" idx="3"/>
            <a:endCxn id="6" idx="1"/>
          </p:cNvCxnSpPr>
          <p:nvPr/>
        </p:nvCxnSpPr>
        <p:spPr>
          <a:xfrm>
            <a:off x="1688589" y="2817399"/>
            <a:ext cx="1009812" cy="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4" idx="3"/>
            <a:endCxn id="5" idx="1"/>
          </p:cNvCxnSpPr>
          <p:nvPr/>
        </p:nvCxnSpPr>
        <p:spPr>
          <a:xfrm>
            <a:off x="1688589" y="2817399"/>
            <a:ext cx="1008997" cy="618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cxnSpLocks/>
            <a:stCxn id="7" idx="3"/>
            <a:endCxn id="10" idx="1"/>
          </p:cNvCxnSpPr>
          <p:nvPr/>
        </p:nvCxnSpPr>
        <p:spPr>
          <a:xfrm flipV="1">
            <a:off x="9231586" y="2199563"/>
            <a:ext cx="1009002" cy="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cxnSpLocks/>
            <a:stCxn id="6" idx="3"/>
            <a:endCxn id="9" idx="1"/>
          </p:cNvCxnSpPr>
          <p:nvPr/>
        </p:nvCxnSpPr>
        <p:spPr>
          <a:xfrm flipV="1">
            <a:off x="9230771" y="2817399"/>
            <a:ext cx="1009817" cy="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cxnSpLocks/>
            <a:stCxn id="5" idx="3"/>
            <a:endCxn id="8" idx="1"/>
          </p:cNvCxnSpPr>
          <p:nvPr/>
        </p:nvCxnSpPr>
        <p:spPr>
          <a:xfrm flipV="1">
            <a:off x="9231586" y="3435233"/>
            <a:ext cx="1008999" cy="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963662" y="4876798"/>
            <a:ext cx="724930" cy="4531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ZSH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697586" y="5494633"/>
            <a:ext cx="6534000" cy="453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Interner Bilanzkreis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697586" y="4876798"/>
            <a:ext cx="6534000" cy="453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Netzkonto eines nachgelagert sendenden Netzbetreibers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697586" y="4258961"/>
            <a:ext cx="6534000" cy="453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Netzkonto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0240588" y="5494632"/>
            <a:ext cx="724930" cy="4531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ZSG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0240591" y="4876798"/>
            <a:ext cx="724930" cy="4531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ZSZ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240591" y="4258962"/>
            <a:ext cx="724930" cy="4531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de-DE" sz="2000" dirty="0"/>
              <a:t>ZSH</a:t>
            </a:r>
          </a:p>
        </p:txBody>
      </p:sp>
      <p:cxnSp>
        <p:nvCxnSpPr>
          <p:cNvPr id="24" name="Gerade Verbindung mit Pfeil 23"/>
          <p:cNvCxnSpPr>
            <a:stCxn id="17" idx="3"/>
            <a:endCxn id="20" idx="1"/>
          </p:cNvCxnSpPr>
          <p:nvPr/>
        </p:nvCxnSpPr>
        <p:spPr>
          <a:xfrm flipV="1">
            <a:off x="1688592" y="4485761"/>
            <a:ext cx="1008994" cy="617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7" idx="3"/>
            <a:endCxn id="19" idx="1"/>
          </p:cNvCxnSpPr>
          <p:nvPr/>
        </p:nvCxnSpPr>
        <p:spPr>
          <a:xfrm>
            <a:off x="1688592" y="5103390"/>
            <a:ext cx="1008994" cy="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7" idx="3"/>
            <a:endCxn id="18" idx="1"/>
          </p:cNvCxnSpPr>
          <p:nvPr/>
        </p:nvCxnSpPr>
        <p:spPr>
          <a:xfrm>
            <a:off x="1688592" y="5103390"/>
            <a:ext cx="1008994" cy="618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cxnSpLocks/>
            <a:stCxn id="20" idx="3"/>
            <a:endCxn id="23" idx="1"/>
          </p:cNvCxnSpPr>
          <p:nvPr/>
        </p:nvCxnSpPr>
        <p:spPr>
          <a:xfrm flipV="1">
            <a:off x="9231586" y="4485554"/>
            <a:ext cx="1009005" cy="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cxnSpLocks/>
            <a:stCxn id="19" idx="3"/>
            <a:endCxn id="22" idx="1"/>
          </p:cNvCxnSpPr>
          <p:nvPr/>
        </p:nvCxnSpPr>
        <p:spPr>
          <a:xfrm flipV="1">
            <a:off x="9231586" y="5103390"/>
            <a:ext cx="1009005" cy="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>
            <a:cxnSpLocks/>
            <a:stCxn id="18" idx="3"/>
            <a:endCxn id="21" idx="1"/>
          </p:cNvCxnSpPr>
          <p:nvPr/>
        </p:nvCxnSpPr>
        <p:spPr>
          <a:xfrm flipV="1">
            <a:off x="9231586" y="5721224"/>
            <a:ext cx="1009002" cy="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963662" y="1108421"/>
            <a:ext cx="741405" cy="4324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de-DE" dirty="0"/>
              <a:t>bisher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5169635" y="1103885"/>
            <a:ext cx="1589903" cy="4242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de-DE" dirty="0"/>
              <a:t>Bedeutung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9987271" y="1109866"/>
            <a:ext cx="1231563" cy="420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de-DE" dirty="0"/>
              <a:t>01.12.2019</a:t>
            </a:r>
          </a:p>
        </p:txBody>
      </p:sp>
      <p:sp>
        <p:nvSpPr>
          <p:cNvPr id="67" name="Fußzeilenplatzhalter 66">
            <a:extLst>
              <a:ext uri="{FF2B5EF4-FFF2-40B4-BE49-F238E27FC236}">
                <a16:creationId xmlns:a16="http://schemas.microsoft.com/office/drawing/2014/main" id="{368C4BB6-E946-483B-AC7E-7194D58A296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64938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</a:t>
            </a:r>
            <a:r>
              <a:rPr lang="de-DE" dirty="0"/>
              <a:t>in allen Nachrichtenformaten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53483" y="955591"/>
            <a:ext cx="11485034" cy="54452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r>
              <a:rPr lang="de-DE" b="1" dirty="0"/>
              <a:t>Betrifft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ALOCAT, IMBNOT, SSQNOT</a:t>
            </a:r>
          </a:p>
          <a:p>
            <a:endParaRPr lang="de-DE" b="1" dirty="0"/>
          </a:p>
          <a:p>
            <a:r>
              <a:rPr lang="de-DE" b="1" dirty="0" smtClean="0"/>
              <a:t>SG39 </a:t>
            </a:r>
            <a:r>
              <a:rPr lang="de-DE" b="1" dirty="0"/>
              <a:t>NAD 3035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neue Codes zur besseren Differenzierung</a:t>
            </a:r>
          </a:p>
          <a:p>
            <a:endParaRPr lang="de-DE" sz="1400" b="1" dirty="0"/>
          </a:p>
          <a:p>
            <a:r>
              <a:rPr lang="de-DE" b="1" dirty="0"/>
              <a:t>Beispiel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Bisher:		NAD+</a:t>
            </a:r>
            <a:r>
              <a:rPr lang="de-DE" sz="1400" dirty="0">
                <a:solidFill>
                  <a:srgbClr val="FF0000"/>
                </a:solidFill>
              </a:rPr>
              <a:t>ZES</a:t>
            </a:r>
            <a:r>
              <a:rPr lang="de-DE" sz="1400" dirty="0"/>
              <a:t>+BKCODE1234567890::</a:t>
            </a:r>
            <a:r>
              <a:rPr lang="de-DE" sz="1400" dirty="0">
                <a:solidFill>
                  <a:schemeClr val="tx1"/>
                </a:solidFill>
              </a:rPr>
              <a:t>332</a:t>
            </a:r>
            <a:r>
              <a:rPr lang="de-DE" sz="1400" dirty="0"/>
              <a:t>'	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01.12.2019:	NAD+</a:t>
            </a:r>
            <a:r>
              <a:rPr lang="de-DE" sz="1400" b="1" dirty="0">
                <a:solidFill>
                  <a:srgbClr val="FF0000"/>
                </a:solidFill>
              </a:rPr>
              <a:t>ZEU</a:t>
            </a:r>
            <a:r>
              <a:rPr lang="de-DE" sz="1400" dirty="0"/>
              <a:t>+BKCODE1234567890::</a:t>
            </a:r>
            <a:r>
              <a:rPr lang="de-DE" sz="1400" dirty="0">
                <a:solidFill>
                  <a:schemeClr val="tx1"/>
                </a:solidFill>
              </a:rPr>
              <a:t>332'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02" y="4213675"/>
            <a:ext cx="4204156" cy="2083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380" y="1090067"/>
            <a:ext cx="5964518" cy="5206951"/>
          </a:xfrm>
          <a:prstGeom prst="rect">
            <a:avLst/>
          </a:prstGeom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6072554" y="5451944"/>
            <a:ext cx="5521569" cy="548432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75796" y="5602195"/>
            <a:ext cx="411480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495" y="2130332"/>
            <a:ext cx="4029719" cy="2083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hteck 8"/>
          <p:cNvSpPr/>
          <p:nvPr/>
        </p:nvSpPr>
        <p:spPr>
          <a:xfrm>
            <a:off x="6888070" y="3461701"/>
            <a:ext cx="3952875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1B0569-2BAD-4E36-ABB6-F1ECB6FC269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49466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Änderungen in einzelnen Nachrichtenformaten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935142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</a:t>
            </a:r>
            <a:r>
              <a:rPr lang="de-DE" dirty="0"/>
              <a:t>in einzelnen Datenformaten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53483" y="955590"/>
            <a:ext cx="11485034" cy="54616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r>
              <a:rPr lang="de-DE" b="1" dirty="0"/>
              <a:t>Betrifft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ALOCAT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b="1" dirty="0"/>
              <a:t>Status - </a:t>
            </a:r>
            <a:r>
              <a:rPr lang="de-DE" b="1" dirty="0" smtClean="0"/>
              <a:t>SG37 </a:t>
            </a:r>
            <a:r>
              <a:rPr lang="de-DE" b="1" dirty="0"/>
              <a:t>STS C601:9015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Streichung des Codes </a:t>
            </a:r>
            <a:r>
              <a:rPr lang="de-DE" sz="1400" b="1" dirty="0"/>
              <a:t>11G</a:t>
            </a:r>
            <a:r>
              <a:rPr lang="de-DE" sz="1400" dirty="0"/>
              <a:t> (Identifikation des </a:t>
            </a:r>
            <a:r>
              <a:rPr lang="de-DE" sz="1400" dirty="0" smtClean="0"/>
              <a:t>Abrechnungs-</a:t>
            </a:r>
          </a:p>
          <a:p>
            <a:r>
              <a:rPr lang="de-DE" sz="1400" dirty="0" err="1" smtClean="0"/>
              <a:t>brennwerts</a:t>
            </a:r>
            <a:r>
              <a:rPr lang="de-DE" sz="1400" dirty="0" smtClean="0"/>
              <a:t> </a:t>
            </a:r>
            <a:r>
              <a:rPr lang="de-DE" sz="1400" dirty="0"/>
              <a:t>für RLM-Zeitreihen zusätzlich zu 14G, </a:t>
            </a:r>
            <a:r>
              <a:rPr lang="de-DE" sz="1400" dirty="0" smtClean="0"/>
              <a:t>17G</a:t>
            </a:r>
            <a:r>
              <a:rPr lang="de-DE" sz="1400" dirty="0"/>
              <a:t>, 18G)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Redundante Information</a:t>
            </a:r>
          </a:p>
          <a:p>
            <a:endParaRPr lang="de-DE" b="1" dirty="0"/>
          </a:p>
          <a:p>
            <a:r>
              <a:rPr lang="de-DE" b="1" dirty="0"/>
              <a:t>Beispiel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Bisher: 		QTY+Z03:1234:KW1'</a:t>
            </a:r>
          </a:p>
          <a:p>
            <a:pPr lvl="4"/>
            <a:r>
              <a:rPr lang="de-DE" sz="1400" dirty="0">
                <a:solidFill>
                  <a:schemeClr val="tx1"/>
                </a:solidFill>
              </a:rPr>
              <a:t>STS+14G::321'</a:t>
            </a:r>
          </a:p>
          <a:p>
            <a:pPr lvl="4"/>
            <a:r>
              <a:rPr lang="de-DE" sz="1400" dirty="0">
                <a:solidFill>
                  <a:schemeClr val="tx1"/>
                </a:solidFill>
              </a:rPr>
              <a:t>STS+11G::321'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01.12.2019:	QTY+Z03:1234:KW1'</a:t>
            </a:r>
          </a:p>
          <a:p>
            <a:pPr lvl="4"/>
            <a:r>
              <a:rPr lang="de-DE" sz="1400" dirty="0"/>
              <a:t>STS+14G::</a:t>
            </a:r>
            <a:r>
              <a:rPr lang="de-DE" sz="1400" dirty="0">
                <a:solidFill>
                  <a:schemeClr val="tx1"/>
                </a:solidFill>
              </a:rPr>
              <a:t>332'</a:t>
            </a:r>
          </a:p>
          <a:p>
            <a:pPr lvl="4"/>
            <a:r>
              <a:rPr lang="de-DE" sz="1400" strike="sngStrike" dirty="0">
                <a:solidFill>
                  <a:srgbClr val="FF0000"/>
                </a:solidFill>
              </a:rPr>
              <a:t>STS+11G::332'</a:t>
            </a:r>
          </a:p>
          <a:p>
            <a:endParaRPr lang="de-DE" b="1" dirty="0"/>
          </a:p>
          <a:p>
            <a:pPr lvl="4"/>
            <a:endParaRPr lang="de-DE" sz="1400" dirty="0"/>
          </a:p>
          <a:p>
            <a:pPr lvl="1"/>
            <a:endParaRPr lang="de-DE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357" y="1079999"/>
            <a:ext cx="5983619" cy="5223625"/>
          </a:xfrm>
          <a:prstGeom prst="rect">
            <a:avLst/>
          </a:prstGeom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6072554" y="5133975"/>
            <a:ext cx="5545015" cy="176579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015" y="1783590"/>
            <a:ext cx="3795611" cy="2942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7071520" y="3386603"/>
            <a:ext cx="3793105" cy="10681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833D26B-04D1-4771-B349-BA02613B090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62591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</a:t>
            </a:r>
            <a:r>
              <a:rPr lang="de-DE" dirty="0"/>
              <a:t>in einzelnen Datenformaten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53483" y="955590"/>
            <a:ext cx="11485034" cy="54616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r>
              <a:rPr lang="de-DE" b="1" dirty="0"/>
              <a:t>Betrifft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SSQNOT</a:t>
            </a:r>
          </a:p>
          <a:p>
            <a:pPr lvl="1"/>
            <a:endParaRPr lang="de-DE" sz="1400" dirty="0"/>
          </a:p>
          <a:p>
            <a:r>
              <a:rPr lang="de-DE" b="1" dirty="0" smtClean="0"/>
              <a:t>SG37 </a:t>
            </a:r>
            <a:r>
              <a:rPr lang="de-DE" b="1" dirty="0"/>
              <a:t>QTY C186:6063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Neuer Code </a:t>
            </a:r>
            <a:r>
              <a:rPr lang="de-DE" sz="1400" b="1" dirty="0"/>
              <a:t>ZY0</a:t>
            </a:r>
            <a:r>
              <a:rPr lang="de-DE" sz="1400" dirty="0"/>
              <a:t> aufgrund des doppelt vergebenen </a:t>
            </a:r>
            <a:r>
              <a:rPr lang="de-DE" sz="1400" dirty="0" err="1"/>
              <a:t>Qualifiers</a:t>
            </a:r>
            <a:r>
              <a:rPr lang="de-DE" sz="1400" dirty="0"/>
              <a:t> </a:t>
            </a:r>
          </a:p>
          <a:p>
            <a:r>
              <a:rPr lang="de-DE" sz="1400" dirty="0"/>
              <a:t>ZY1 (TRANOT – </a:t>
            </a:r>
            <a:r>
              <a:rPr lang="de-DE" sz="1400" dirty="0" err="1"/>
              <a:t>BKSaldüber</a:t>
            </a:r>
            <a:r>
              <a:rPr lang="de-DE" sz="1400" dirty="0"/>
              <a:t> / SSQNOT – Mehrmenge)</a:t>
            </a:r>
          </a:p>
          <a:p>
            <a:endParaRPr lang="de-DE" b="1" dirty="0"/>
          </a:p>
          <a:p>
            <a:r>
              <a:rPr lang="de-DE" b="1" dirty="0"/>
              <a:t>Beispiel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Bisher:		QTY+</a:t>
            </a:r>
            <a:r>
              <a:rPr lang="de-DE" sz="1400" dirty="0">
                <a:solidFill>
                  <a:srgbClr val="FF0000"/>
                </a:solidFill>
              </a:rPr>
              <a:t>ZY1</a:t>
            </a:r>
            <a:r>
              <a:rPr lang="de-DE" sz="1400" dirty="0"/>
              <a:t>:6782:KWH'	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01.12.2019:	QTY+</a:t>
            </a:r>
            <a:r>
              <a:rPr lang="de-DE" sz="1400" b="1" dirty="0">
                <a:solidFill>
                  <a:srgbClr val="FF0000"/>
                </a:solidFill>
              </a:rPr>
              <a:t>ZY0</a:t>
            </a:r>
            <a:r>
              <a:rPr lang="de-DE" sz="1400" dirty="0"/>
              <a:t>:6782:KWH'</a:t>
            </a:r>
          </a:p>
          <a:p>
            <a:pPr lvl="1"/>
            <a:endParaRPr lang="de-DE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09" y="4084410"/>
            <a:ext cx="4343224" cy="2225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89" y="1072800"/>
            <a:ext cx="6374614" cy="481365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677905" y="4844387"/>
            <a:ext cx="5845879" cy="172559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0819" y="5886451"/>
            <a:ext cx="4248149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0556428-66A7-40D8-BAB4-4CC9A3ED7C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61001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Änderungen in den Deklarationsmeldungen - TSIMSG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191178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</a:t>
            </a:r>
            <a:r>
              <a:rPr lang="de-DE" dirty="0"/>
              <a:t>in den Deklarationsmeldungen - TSIMSG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2477D88-CD96-476C-82D6-926F33AD69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</a:p>
          <a:p>
            <a:pPr lvl="1"/>
            <a:r>
              <a:rPr lang="de-DE" dirty="0" smtClean="0"/>
              <a:t>Umstrukturierung </a:t>
            </a:r>
            <a:r>
              <a:rPr lang="de-DE" dirty="0"/>
              <a:t>in der UTILMD</a:t>
            </a:r>
          </a:p>
          <a:p>
            <a:r>
              <a:rPr lang="de-DE" dirty="0"/>
              <a:t>SG5 LOC </a:t>
            </a:r>
            <a:r>
              <a:rPr lang="de-DE" dirty="0" smtClean="0"/>
              <a:t>entfällt</a:t>
            </a:r>
          </a:p>
          <a:p>
            <a:r>
              <a:rPr lang="de-DE" dirty="0"/>
              <a:t>SG8 SEQ kommt neu hinzu</a:t>
            </a:r>
          </a:p>
          <a:p>
            <a:r>
              <a:rPr lang="de-DE" dirty="0" smtClean="0"/>
              <a:t>SG7 </a:t>
            </a:r>
            <a:r>
              <a:rPr lang="de-DE" dirty="0"/>
              <a:t>CCI entfällt bzw. wird in SG10 „verschoben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Weiteres CCI-Segment in der Segmentgruppe 10 - zur Angabe des Bilanzkreises - wird ergänzt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B48F8-877E-4D5F-A78F-A24FE81B14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148877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</a:t>
            </a:r>
            <a:r>
              <a:rPr lang="de-DE" dirty="0"/>
              <a:t>in den Deklarationsmeldungen - TSIMSG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B48F8-877E-4D5F-A78F-A24FE81B14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072610"/>
            <a:ext cx="7143750" cy="531240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00050" y="2428875"/>
            <a:ext cx="1666875" cy="933450"/>
          </a:xfrm>
          <a:prstGeom prst="rect">
            <a:avLst/>
          </a:prstGeom>
          <a:noFill/>
          <a:ln>
            <a:solidFill>
              <a:srgbClr val="0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971925" y="2456629"/>
            <a:ext cx="1666875" cy="1077145"/>
          </a:xfrm>
          <a:prstGeom prst="rect">
            <a:avLst/>
          </a:prstGeom>
          <a:noFill/>
          <a:ln>
            <a:solidFill>
              <a:srgbClr val="089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>
            <a:stCxn id="7" idx="3"/>
            <a:endCxn id="8" idx="1"/>
          </p:cNvCxnSpPr>
          <p:nvPr/>
        </p:nvCxnSpPr>
        <p:spPr>
          <a:xfrm>
            <a:off x="2066925" y="2895600"/>
            <a:ext cx="1905000" cy="99602"/>
          </a:xfrm>
          <a:prstGeom prst="straightConnector1">
            <a:avLst/>
          </a:prstGeom>
          <a:ln w="28575">
            <a:solidFill>
              <a:srgbClr val="089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89812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Nachrichtenübergreifende Vorgaben und Erläuterungen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6355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Hintergrund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Änderungen in allen Nachrichtenformaten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Änderungen in einzelnen Nachrichtenformaten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Änderungen in den Deklarationsmeldungen - TSIMSG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Nachrichtenübergreifende Vorgaben und Erläuterungen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Beispielnachrichten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24093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tabLst>
                <a:tab pos="403841" algn="l"/>
              </a:tabLst>
            </a:pPr>
            <a:r>
              <a:rPr lang="de-DE" dirty="0" smtClean="0"/>
              <a:t>Nachrichtenübergreifende </a:t>
            </a:r>
            <a:r>
              <a:rPr lang="de-DE" dirty="0"/>
              <a:t>Vorgaben und Erläuterungen 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C757707-FA22-4E75-A3A3-B5159A26FB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Neues Dokument als Nachfolge zum EASEE-Gas/EDIG@S MIG</a:t>
            </a:r>
          </a:p>
          <a:p>
            <a:r>
              <a:rPr lang="de-DE" dirty="0"/>
              <a:t>Jetzt in Anlehnung an den </a:t>
            </a:r>
            <a:r>
              <a:rPr lang="de-DE" dirty="0" err="1"/>
              <a:t>bdew</a:t>
            </a:r>
            <a:r>
              <a:rPr lang="de-DE" dirty="0"/>
              <a:t> – Allgemeine Festlegungen – insbesondere Kapitel 4</a:t>
            </a:r>
          </a:p>
          <a:p>
            <a:r>
              <a:rPr lang="de-DE" dirty="0"/>
              <a:t>Enthält grundsätzliche Informationen zur Anwendung von EDIFACT-Nachrichten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522E3E-DBEB-4245-9D6A-FA079E416DAC}"/>
              </a:ext>
            </a:extLst>
          </p:cNvPr>
          <p:cNvSpPr txBox="1"/>
          <p:nvPr/>
        </p:nvSpPr>
        <p:spPr>
          <a:xfrm>
            <a:off x="353483" y="2898588"/>
            <a:ext cx="11443909" cy="3493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r>
              <a:rPr lang="de-DE" b="1" dirty="0"/>
              <a:t>UNB S001:0001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Code zur Identifikation einer Organisation, welche die in einer Übertragung verwendete Syntax und Syntaxlevel kontrolliert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UNOA </a:t>
            </a:r>
            <a:r>
              <a:rPr lang="de-DE" b="1" dirty="0"/>
              <a:t>oder</a:t>
            </a:r>
            <a:r>
              <a:rPr lang="de-DE" dirty="0"/>
              <a:t> UNOC</a:t>
            </a:r>
            <a:r>
              <a:rPr lang="de-DE" b="1" dirty="0"/>
              <a:t> </a:t>
            </a:r>
            <a:r>
              <a:rPr lang="de-DE" dirty="0"/>
              <a:t>	</a:t>
            </a:r>
          </a:p>
          <a:p>
            <a:endParaRPr lang="de-DE" dirty="0"/>
          </a:p>
          <a:p>
            <a:r>
              <a:rPr lang="de-DE" b="1" dirty="0"/>
              <a:t>Beispiel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dirty="0"/>
              <a:t>Bisher: 		</a:t>
            </a:r>
            <a:r>
              <a:rPr lang="de-DE" sz="1600" dirty="0"/>
              <a:t>UNB+</a:t>
            </a:r>
            <a:r>
              <a:rPr lang="de-DE" sz="1600" dirty="0">
                <a:solidFill>
                  <a:srgbClr val="FF0000"/>
                </a:solidFill>
              </a:rPr>
              <a:t>UNOA</a:t>
            </a:r>
            <a:r>
              <a:rPr lang="de-DE" sz="1600" dirty="0"/>
              <a:t>:3+9870000000000:502+98700000000001:502+191201:1145+123456' 	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01.12.2019:		UNB+</a:t>
            </a:r>
            <a:r>
              <a:rPr lang="de-DE" sz="1600" b="1" dirty="0">
                <a:solidFill>
                  <a:srgbClr val="FF0000"/>
                </a:solidFill>
              </a:rPr>
              <a:t>UNOC</a:t>
            </a:r>
            <a:r>
              <a:rPr lang="de-DE" sz="1600" dirty="0"/>
              <a:t>:3+9870000000000:502+98700000000001:502+191201:1145+123456'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46EC09D-25EA-4714-A9BB-D59BEAE7B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894" y="5279873"/>
            <a:ext cx="6870696" cy="955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B8FF38-C0CF-4A2F-841D-3748292505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476005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Beispielnachrichten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87342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Beispielnachrichten (1/5)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3483" y="955591"/>
            <a:ext cx="11485034" cy="54452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r>
              <a:rPr lang="de-DE" sz="1400" b="1" dirty="0"/>
              <a:t>Netzkopplungspunktmeldung (D+1)</a:t>
            </a:r>
          </a:p>
          <a:p>
            <a:endParaRPr lang="de-DE" sz="1200" dirty="0"/>
          </a:p>
          <a:p>
            <a:r>
              <a:rPr lang="de-DE" sz="1200" dirty="0"/>
              <a:t>UNB+UNOA:3+9870123456789:502+9870112500011:502+190312:0926+123456'</a:t>
            </a:r>
          </a:p>
          <a:p>
            <a:r>
              <a:rPr lang="de-DE" sz="1200" dirty="0"/>
              <a:t>UNH+123456+ORDRSP:D:07A:UN:</a:t>
            </a:r>
            <a:r>
              <a:rPr lang="de-DE" sz="1200" dirty="0">
                <a:solidFill>
                  <a:srgbClr val="FF0000"/>
                </a:solidFill>
              </a:rPr>
              <a:t>DVGW17</a:t>
            </a:r>
            <a:r>
              <a:rPr lang="de-DE" sz="1200" dirty="0"/>
              <a:t>'</a:t>
            </a:r>
          </a:p>
          <a:p>
            <a:r>
              <a:rPr lang="de-DE" sz="1200" dirty="0"/>
              <a:t>BGM+XBG::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/>
              <a:t>+ALOCAT123456</a:t>
            </a:r>
            <a:r>
              <a:rPr lang="de-DE" sz="1200" strike="sngStrike" dirty="0">
                <a:solidFill>
                  <a:srgbClr val="FF0000"/>
                </a:solidFill>
              </a:rPr>
              <a:t>+9</a:t>
            </a:r>
            <a:r>
              <a:rPr lang="de-DE" sz="1200" dirty="0"/>
              <a:t>'</a:t>
            </a:r>
          </a:p>
          <a:p>
            <a:r>
              <a:rPr lang="de-DE" sz="1200" dirty="0"/>
              <a:t>DTM+Z05:0:805'</a:t>
            </a:r>
          </a:p>
          <a:p>
            <a:r>
              <a:rPr lang="de-DE" sz="1200" dirty="0"/>
              <a:t>DTM+137:201903120926:203'</a:t>
            </a:r>
          </a:p>
          <a:p>
            <a:r>
              <a:rPr lang="de-DE" sz="1200" dirty="0"/>
              <a:t>DTM+Z01:201903110500201903120500:719'</a:t>
            </a:r>
          </a:p>
          <a:p>
            <a:r>
              <a:rPr lang="de-DE" sz="1200" dirty="0"/>
              <a:t>RFF+Z13:70003'</a:t>
            </a:r>
          </a:p>
          <a:p>
            <a:r>
              <a:rPr lang="de-DE" sz="1200" dirty="0"/>
              <a:t>NAD+</a:t>
            </a:r>
            <a:r>
              <a:rPr lang="de-DE" sz="1200" dirty="0">
                <a:solidFill>
                  <a:srgbClr val="FF0000"/>
                </a:solidFill>
              </a:rPr>
              <a:t>MS</a:t>
            </a:r>
            <a:r>
              <a:rPr lang="de-DE" sz="1200" dirty="0"/>
              <a:t>+9870123456789::332'</a:t>
            </a:r>
          </a:p>
          <a:p>
            <a:r>
              <a:rPr lang="de-DE" sz="1200" dirty="0"/>
              <a:t>NAD+</a:t>
            </a:r>
            <a:r>
              <a:rPr lang="de-DE" sz="1200" dirty="0">
                <a:solidFill>
                  <a:srgbClr val="FF0000"/>
                </a:solidFill>
              </a:rPr>
              <a:t>MR</a:t>
            </a:r>
            <a:r>
              <a:rPr lang="de-DE" sz="1200" dirty="0"/>
              <a:t>+9870112500011::332'</a:t>
            </a:r>
          </a:p>
          <a:p>
            <a:r>
              <a:rPr lang="de-DE" sz="1200" dirty="0"/>
              <a:t>LIN+1++:Z01::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/>
              <a:t>'</a:t>
            </a:r>
          </a:p>
          <a:p>
            <a:r>
              <a:rPr lang="de-DE" sz="1200" dirty="0"/>
              <a:t>LOC+Z99'</a:t>
            </a:r>
          </a:p>
          <a:p>
            <a:r>
              <a:rPr lang="de-DE" sz="1200" dirty="0"/>
              <a:t>DTM+2:201903110500201903110600:719'</a:t>
            </a:r>
          </a:p>
          <a:p>
            <a:r>
              <a:rPr lang="de-DE" sz="1200" dirty="0"/>
              <a:t>QTY+Z02:5864:KW1'</a:t>
            </a:r>
          </a:p>
          <a:p>
            <a:r>
              <a:rPr lang="de-DE" sz="1200" dirty="0"/>
              <a:t>STS+20G::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/>
              <a:t>'</a:t>
            </a:r>
          </a:p>
          <a:p>
            <a:r>
              <a:rPr lang="de-DE" sz="1200" dirty="0"/>
              <a:t>LOC+Z99'</a:t>
            </a:r>
          </a:p>
          <a:p>
            <a:r>
              <a:rPr lang="de-DE" sz="1200" dirty="0"/>
              <a:t>DTM+2:201903110600201903110700:719'</a:t>
            </a:r>
          </a:p>
          <a:p>
            <a:r>
              <a:rPr lang="de-DE" sz="1200" dirty="0"/>
              <a:t>[...]</a:t>
            </a:r>
          </a:p>
          <a:p>
            <a:r>
              <a:rPr lang="de-DE" sz="1200" dirty="0"/>
              <a:t>DTM+2:201903120400201903120500:719'</a:t>
            </a:r>
          </a:p>
          <a:p>
            <a:r>
              <a:rPr lang="de-DE" sz="1200" dirty="0"/>
              <a:t>QTY+Z02:9513:KW1'</a:t>
            </a:r>
          </a:p>
          <a:p>
            <a:r>
              <a:rPr lang="de-DE" sz="1200" dirty="0"/>
              <a:t>STS+20G::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/>
              <a:t>'</a:t>
            </a:r>
          </a:p>
          <a:p>
            <a:r>
              <a:rPr lang="de-DE" sz="1200" dirty="0"/>
              <a:t>NAD+</a:t>
            </a:r>
            <a:r>
              <a:rPr lang="de-DE" sz="1200" dirty="0">
                <a:solidFill>
                  <a:srgbClr val="FF0000"/>
                </a:solidFill>
              </a:rPr>
              <a:t>ZET</a:t>
            </a:r>
            <a:r>
              <a:rPr lang="de-DE" sz="1200" dirty="0"/>
              <a:t>+NCHN007043210000::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/>
              <a:t>'</a:t>
            </a:r>
          </a:p>
          <a:p>
            <a:r>
              <a:rPr lang="de-DE" sz="1200" dirty="0"/>
              <a:t>NAD+</a:t>
            </a:r>
            <a:r>
              <a:rPr lang="de-DE" sz="1200" dirty="0">
                <a:solidFill>
                  <a:srgbClr val="FF0000"/>
                </a:solidFill>
              </a:rPr>
              <a:t>ZSZ</a:t>
            </a:r>
            <a:r>
              <a:rPr lang="de-DE" sz="1200" dirty="0"/>
              <a:t>+NCHN007012340000::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/>
              <a:t>'</a:t>
            </a:r>
          </a:p>
          <a:p>
            <a:r>
              <a:rPr lang="de-DE" sz="1200" dirty="0"/>
              <a:t>UNS+S'</a:t>
            </a:r>
          </a:p>
          <a:p>
            <a:r>
              <a:rPr lang="de-DE" sz="1200" dirty="0"/>
              <a:t>UNT+109+123456'</a:t>
            </a:r>
          </a:p>
          <a:p>
            <a:r>
              <a:rPr lang="de-DE" sz="1200" dirty="0"/>
              <a:t>UNZ+1+123456'</a:t>
            </a:r>
            <a:endParaRPr lang="de-DE" sz="1600" dirty="0"/>
          </a:p>
        </p:txBody>
      </p:sp>
      <p:sp>
        <p:nvSpPr>
          <p:cNvPr id="4" name="Abgerundetes Rechteck 3"/>
          <p:cNvSpPr/>
          <p:nvPr/>
        </p:nvSpPr>
        <p:spPr>
          <a:xfrm>
            <a:off x="7837714" y="1148110"/>
            <a:ext cx="3706586" cy="65558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Netzkopplungspunktmeldung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986399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Beispielnachrichten </a:t>
            </a:r>
            <a:r>
              <a:rPr lang="de-DE" dirty="0" smtClean="0"/>
              <a:t>(2/5</a:t>
            </a:r>
            <a:r>
              <a:rPr lang="de-DE" dirty="0"/>
              <a:t>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3483" y="955591"/>
            <a:ext cx="11485034" cy="54452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pPr lvl="0"/>
            <a:r>
              <a:rPr lang="de-DE" sz="1400" b="1" dirty="0"/>
              <a:t>Allokationsmeldung SLP (D-1)</a:t>
            </a:r>
          </a:p>
          <a:p>
            <a:pPr lvl="0"/>
            <a:endParaRPr lang="de-DE" sz="1200" dirty="0">
              <a:solidFill>
                <a:srgbClr val="50585F"/>
              </a:solidFill>
            </a:endParaRP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UNB+UNOA:3+9870123456789:502+9870112500011:502+190312:0926+123456'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UNH+123456+ORDRSP:D:07A:UN:</a:t>
            </a:r>
            <a:r>
              <a:rPr lang="de-DE" sz="1200" dirty="0">
                <a:solidFill>
                  <a:srgbClr val="FF0000"/>
                </a:solidFill>
              </a:rPr>
              <a:t>DVGW17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BGM+X1G::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+ALOCAT123456</a:t>
            </a:r>
            <a:r>
              <a:rPr lang="de-DE" sz="1200" strike="sngStrike" dirty="0">
                <a:solidFill>
                  <a:srgbClr val="FF0000"/>
                </a:solidFill>
              </a:rPr>
              <a:t>+9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DTM+Z05:0:805'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DTM+137:201903120958:203'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DTM+Z01:201903130500201903140500:719'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RFF+Z13:70001'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</a:t>
            </a:r>
            <a:r>
              <a:rPr lang="de-DE" sz="1200" dirty="0">
                <a:solidFill>
                  <a:srgbClr val="FF0000"/>
                </a:solidFill>
              </a:rPr>
              <a:t>MS</a:t>
            </a:r>
            <a:r>
              <a:rPr lang="de-DE" sz="1200" dirty="0">
                <a:solidFill>
                  <a:srgbClr val="50585F"/>
                </a:solidFill>
              </a:rPr>
              <a:t>+9870123456789::332'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</a:t>
            </a:r>
            <a:r>
              <a:rPr lang="de-DE" sz="1200" dirty="0">
                <a:solidFill>
                  <a:srgbClr val="FF0000"/>
                </a:solidFill>
              </a:rPr>
              <a:t>MR</a:t>
            </a:r>
            <a:r>
              <a:rPr lang="de-DE" sz="1200" dirty="0">
                <a:solidFill>
                  <a:srgbClr val="50585F"/>
                </a:solidFill>
              </a:rPr>
              <a:t>+9870112500011::332'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LIN+1++:Z01::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LOC+Z99'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DTM+2:201903130500201903130600:719'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QTY+Z03:171:KW1'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STS+15G::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LOC+Z99'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DTM+2:201903130600201903130700:719'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[...]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DTM+2:201903140400201903140500:719'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QTY+Z03:171:KW1'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STS+15G::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</a:t>
            </a:r>
            <a:r>
              <a:rPr lang="de-DE" sz="1200" dirty="0">
                <a:solidFill>
                  <a:srgbClr val="FF0000"/>
                </a:solidFill>
              </a:rPr>
              <a:t>ZEU</a:t>
            </a:r>
            <a:r>
              <a:rPr lang="de-DE" sz="1200" dirty="0">
                <a:solidFill>
                  <a:srgbClr val="50585F"/>
                </a:solidFill>
              </a:rPr>
              <a:t>+NCHB400000000001::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NAD+ZSH+NCHN007012340000::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UNS+S'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UNT+109+123456'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UNZ+1+123456'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7837714" y="1148110"/>
            <a:ext cx="3706586" cy="65558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Allokationsmeldung SLP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05155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Beispielnachrichten </a:t>
            </a:r>
            <a:r>
              <a:rPr lang="de-DE" dirty="0" smtClean="0"/>
              <a:t>(3/5</a:t>
            </a:r>
            <a:r>
              <a:rPr lang="de-DE" dirty="0"/>
              <a:t>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3483" y="955591"/>
            <a:ext cx="11485034" cy="54452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pPr lvl="0"/>
            <a:r>
              <a:rPr lang="de-DE" sz="1400" b="1" dirty="0">
                <a:solidFill>
                  <a:srgbClr val="50585F"/>
                </a:solidFill>
              </a:rPr>
              <a:t>Ersatzwertallokationsmeldung SLP (D-1) </a:t>
            </a:r>
          </a:p>
          <a:p>
            <a:pPr lvl="0"/>
            <a:endParaRPr lang="de-DE" sz="1200" dirty="0">
              <a:solidFill>
                <a:srgbClr val="50585F"/>
              </a:solidFill>
            </a:endParaRP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UNB+UNOA:3+9870112500011:502+9870123456789:502+190311:1915+123456'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UNH+123456+ORDRSP:D:07A:UN:</a:t>
            </a:r>
            <a:r>
              <a:rPr lang="de-DE" sz="1200" dirty="0">
                <a:solidFill>
                  <a:srgbClr val="FF0000"/>
                </a:solidFill>
              </a:rPr>
              <a:t>DVGW17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BGM+X3G::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+ALOCAT123456</a:t>
            </a:r>
            <a:r>
              <a:rPr lang="de-DE" sz="1200" strike="sngStrike" dirty="0">
                <a:solidFill>
                  <a:srgbClr val="FF0000"/>
                </a:solidFill>
              </a:rPr>
              <a:t>+9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DTM+Z05:0:805'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DTM+137:201903111113:203'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DTM+Z01:201903120500201903130500:719'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RFF+Z13:70021'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</a:t>
            </a:r>
            <a:r>
              <a:rPr lang="de-DE" sz="1200" dirty="0">
                <a:solidFill>
                  <a:srgbClr val="FF0000"/>
                </a:solidFill>
              </a:rPr>
              <a:t>MS</a:t>
            </a:r>
            <a:r>
              <a:rPr lang="de-DE" sz="1200" dirty="0">
                <a:solidFill>
                  <a:srgbClr val="50585F"/>
                </a:solidFill>
              </a:rPr>
              <a:t>+9870112500011::332'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</a:t>
            </a:r>
            <a:r>
              <a:rPr lang="de-DE" sz="1200" dirty="0">
                <a:solidFill>
                  <a:srgbClr val="FF0000"/>
                </a:solidFill>
              </a:rPr>
              <a:t>MR</a:t>
            </a:r>
            <a:r>
              <a:rPr lang="de-DE" sz="1200" dirty="0">
                <a:solidFill>
                  <a:srgbClr val="50585F"/>
                </a:solidFill>
              </a:rPr>
              <a:t>+9870123456789::332'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LIN+1++:Z01::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LOC+Z99'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DTM+2:201903120500201903120600:719'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QTY+Z03:1234:KW1'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STS+09G::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STS+10G::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LOC+Z99'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DTM+2:201903120600201903120700:719'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[...]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DTM+2:201903130400201903130500:719'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QTY+Z03:1234:KW1'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STS+09G::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STS+10G::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</a:t>
            </a:r>
            <a:r>
              <a:rPr lang="de-DE" sz="1200" dirty="0">
                <a:solidFill>
                  <a:srgbClr val="FF0000"/>
                </a:solidFill>
              </a:rPr>
              <a:t>ZEU</a:t>
            </a:r>
            <a:r>
              <a:rPr lang="de-DE" sz="1200" dirty="0">
                <a:solidFill>
                  <a:srgbClr val="50585F"/>
                </a:solidFill>
              </a:rPr>
              <a:t>+NCHB400000000001::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NAD+ZSH+NCHN007012340000::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UNS+S'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UNT+133+123456'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UNZ+1+123456'</a:t>
            </a:r>
            <a:endParaRPr lang="de-DE" sz="1400" dirty="0">
              <a:solidFill>
                <a:srgbClr val="50585F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7837714" y="1148110"/>
            <a:ext cx="3706586" cy="65558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Ersatzwertallokationsmeldung SLP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52174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Beispielnachrichten </a:t>
            </a:r>
            <a:r>
              <a:rPr lang="de-DE" dirty="0" smtClean="0"/>
              <a:t>(4/5</a:t>
            </a:r>
            <a:r>
              <a:rPr lang="de-DE" dirty="0"/>
              <a:t>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3483" y="955591"/>
            <a:ext cx="11485034" cy="54452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pPr lvl="0"/>
            <a:r>
              <a:rPr lang="de-DE" sz="1400" b="1" dirty="0">
                <a:solidFill>
                  <a:srgbClr val="50585F"/>
                </a:solidFill>
              </a:rPr>
              <a:t>Netzkontosaldo 0 (D+1)</a:t>
            </a:r>
          </a:p>
          <a:p>
            <a:pPr lvl="0"/>
            <a:endParaRPr lang="de-DE" sz="1200" dirty="0">
              <a:solidFill>
                <a:srgbClr val="50585F"/>
              </a:solidFill>
            </a:endParaRP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UNB+UNOA:3+9870112500011:502+9870123456789:502+190311:2006+123456'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UNH+123456+ORDRSP:D:08A:UN:</a:t>
            </a:r>
            <a:r>
              <a:rPr lang="de-DE" sz="1200" dirty="0">
                <a:solidFill>
                  <a:srgbClr val="FF0000"/>
                </a:solidFill>
              </a:rPr>
              <a:t>DVGW17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BGM+14G::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+IMBNOT123456</a:t>
            </a:r>
            <a:r>
              <a:rPr lang="de-DE" sz="1200" strike="sngStrike" dirty="0">
                <a:solidFill>
                  <a:srgbClr val="FF0000"/>
                </a:solidFill>
              </a:rPr>
              <a:t>+9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DTM+Z05:0:805'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DTM+137:201903111805:203'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DTM+Z01:201903100500201903110500:719'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RFF+Z13:70040'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</a:t>
            </a:r>
            <a:r>
              <a:rPr lang="de-DE" sz="1200" dirty="0">
                <a:solidFill>
                  <a:srgbClr val="FF0000"/>
                </a:solidFill>
              </a:rPr>
              <a:t>MS</a:t>
            </a:r>
            <a:r>
              <a:rPr lang="de-DE" sz="1200" dirty="0">
                <a:solidFill>
                  <a:srgbClr val="50585F"/>
                </a:solidFill>
              </a:rPr>
              <a:t>+9870112500011::332'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</a:t>
            </a:r>
            <a:r>
              <a:rPr lang="de-DE" sz="1200" dirty="0">
                <a:solidFill>
                  <a:srgbClr val="FF0000"/>
                </a:solidFill>
              </a:rPr>
              <a:t>MR</a:t>
            </a:r>
            <a:r>
              <a:rPr lang="de-DE" sz="1200" dirty="0">
                <a:solidFill>
                  <a:srgbClr val="50585F"/>
                </a:solidFill>
              </a:rPr>
              <a:t>+9870123456789::332'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LIN+1'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LOC+Z99'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DTM+2:201903100500201903100600:719'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QTY+ZZF:7225:KW1'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LOC+Z99'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DTM+2:201903100600201903100700:719'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[...]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DTM+2:201903110400201903110500:719'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QTY+ZZF:11036:KW1'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NAD+ZSH+NCHN007012340000::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UNS+S'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UNT+84+123456'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UNZ+1+123456'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7837714" y="1148110"/>
            <a:ext cx="3706586" cy="65558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Netzkontosaldo 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2906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Beispielnachrichten </a:t>
            </a:r>
            <a:r>
              <a:rPr lang="de-DE" dirty="0" smtClean="0"/>
              <a:t>(5/5</a:t>
            </a:r>
            <a:r>
              <a:rPr lang="de-DE" dirty="0"/>
              <a:t>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53483" y="955591"/>
            <a:ext cx="11485034" cy="54452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pPr lvl="0"/>
            <a:r>
              <a:rPr lang="de-DE" sz="1400" b="1" dirty="0">
                <a:solidFill>
                  <a:srgbClr val="50585F"/>
                </a:solidFill>
              </a:rPr>
              <a:t>SSQNOT Mehrmenge</a:t>
            </a:r>
          </a:p>
          <a:p>
            <a:pPr lvl="0"/>
            <a:endParaRPr lang="de-DE" sz="1200" dirty="0">
              <a:solidFill>
                <a:srgbClr val="50585F"/>
              </a:solidFill>
            </a:endParaRP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UNB+UNOA:3+9870123456789:502+9870112500011:502+190312:0926+123456'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UNH+123456+ORDRSP:D:07A:UN:</a:t>
            </a:r>
            <a:r>
              <a:rPr lang="de-DE" sz="1200" dirty="0">
                <a:solidFill>
                  <a:srgbClr val="FF0000"/>
                </a:solidFill>
              </a:rPr>
              <a:t>DVGW17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BGM+BAG::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+SSQNOT315012558162</a:t>
            </a:r>
            <a:r>
              <a:rPr lang="de-DE" sz="1200" strike="sngStrike" dirty="0">
                <a:solidFill>
                  <a:srgbClr val="FF0000"/>
                </a:solidFill>
              </a:rPr>
              <a:t>+9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DTM+Z05:0:805'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DTM+137:201904150938:203'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DTM+Z01:201901010500201902010500:719'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RFF+Z13:70095'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</a:t>
            </a:r>
            <a:r>
              <a:rPr lang="de-DE" sz="1200" dirty="0">
                <a:solidFill>
                  <a:srgbClr val="FF0000"/>
                </a:solidFill>
              </a:rPr>
              <a:t>MS</a:t>
            </a:r>
            <a:r>
              <a:rPr lang="de-DE" sz="1200" dirty="0">
                <a:solidFill>
                  <a:srgbClr val="50585F"/>
                </a:solidFill>
              </a:rPr>
              <a:t>+9870123456789::332'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</a:t>
            </a:r>
            <a:r>
              <a:rPr lang="de-DE" sz="1200" dirty="0">
                <a:solidFill>
                  <a:srgbClr val="FF0000"/>
                </a:solidFill>
              </a:rPr>
              <a:t>MR</a:t>
            </a:r>
            <a:r>
              <a:rPr lang="de-DE" sz="1200" dirty="0">
                <a:solidFill>
                  <a:srgbClr val="50585F"/>
                </a:solidFill>
              </a:rPr>
              <a:t>+9870112500011::332'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LIN+1'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LOC+Z99'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DTM+2:201901010500201902010500:719'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QTY+</a:t>
            </a:r>
            <a:r>
              <a:rPr lang="de-DE" sz="1200" dirty="0">
                <a:solidFill>
                  <a:srgbClr val="FF0000"/>
                </a:solidFill>
              </a:rPr>
              <a:t>ZY0</a:t>
            </a:r>
            <a:r>
              <a:rPr lang="de-DE" sz="1200" dirty="0">
                <a:solidFill>
                  <a:srgbClr val="50585F"/>
                </a:solidFill>
              </a:rPr>
              <a:t>:1234:KWH'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STS+A1G::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NAD+ZSH+NCHN007012340000::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LIN+2'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LOC+Z99'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DTM+2:201901010500201902010500:719'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QTY+ZY2:0:KWH'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STS+A1G::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NAD+ZSH+NCHN007012340000::</a:t>
            </a:r>
            <a:r>
              <a:rPr lang="de-DE" sz="1200" dirty="0">
                <a:solidFill>
                  <a:srgbClr val="FF0000"/>
                </a:solidFill>
              </a:rPr>
              <a:t>332</a:t>
            </a:r>
            <a:r>
              <a:rPr lang="de-DE" sz="1200" dirty="0">
                <a:solidFill>
                  <a:srgbClr val="50585F"/>
                </a:solidFill>
              </a:rPr>
              <a:t>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UNS+S'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UNT+22+123456'</a:t>
            </a:r>
          </a:p>
          <a:p>
            <a:pPr lvl="0"/>
            <a:r>
              <a:rPr lang="de-DE" sz="1200" dirty="0">
                <a:solidFill>
                  <a:srgbClr val="50585F"/>
                </a:solidFill>
              </a:rPr>
              <a:t>UNZ+1+123456'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7837714" y="1148110"/>
            <a:ext cx="3706586" cy="65558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SSQNOT Mehrmenge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60715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778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59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datenmanagement@net-connect-germany.com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Daniel Marcinkowski</a:t>
            </a:r>
          </a:p>
        </p:txBody>
      </p:sp>
    </p:spTree>
    <p:extLst>
      <p:ext uri="{BB962C8B-B14F-4D97-AF65-F5344CB8AC3E}">
        <p14:creationId xmlns:p14="http://schemas.microsoft.com/office/powerpoint/2010/main" val="140525581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608004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sz="2000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2477D88-CD96-476C-82D6-926F33AD69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Einführung einer neuen Dokumentation</a:t>
            </a:r>
          </a:p>
          <a:p>
            <a:r>
              <a:rPr lang="de-DE" dirty="0"/>
              <a:t>Anpassung an das Layout und (teilweise) an die Logik der BDEW-Nachrichten</a:t>
            </a:r>
          </a:p>
          <a:p>
            <a:r>
              <a:rPr lang="de-DE" dirty="0"/>
              <a:t>DVGW als Verantwortlicher für Gasmarktnachrichten – Trennung von EASEE-Gas</a:t>
            </a:r>
          </a:p>
          <a:p>
            <a:r>
              <a:rPr lang="de-DE" dirty="0"/>
              <a:t>Mehrfach vergebene Codes in Codeliste 3035 (ALOCAT/IMBNOT/SSQNOT) und Codeliste 6063 (TRANOT/SSQNOT)</a:t>
            </a:r>
          </a:p>
          <a:p>
            <a:r>
              <a:rPr lang="de-DE" dirty="0"/>
              <a:t>TSIMSG – Umstrukturierung der UTILMD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3B48F8-877E-4D5F-A78F-A24FE81B14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64148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Änderungen in allen Nachrichtenformaten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1523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</a:t>
            </a:r>
            <a:r>
              <a:rPr lang="de-DE" dirty="0"/>
              <a:t>in allen Nachrichtenformaten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53483" y="936000"/>
            <a:ext cx="11485034" cy="54000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r>
              <a:rPr lang="de-DE" b="1" dirty="0"/>
              <a:t>UNH-Segment - UNH S009:0057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Komplette Überarbeitung der Nachrichten und Einführung einer </a:t>
            </a:r>
          </a:p>
          <a:p>
            <a:r>
              <a:rPr lang="de-DE" sz="1400" dirty="0"/>
              <a:t>neuen Dokumentation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DVGW als Verantwortlicher für Gasmarktnachrichten </a:t>
            </a:r>
          </a:p>
          <a:p>
            <a:endParaRPr lang="de-DE" sz="1400" dirty="0"/>
          </a:p>
          <a:p>
            <a:r>
              <a:rPr lang="de-DE" b="1" dirty="0"/>
              <a:t>Beispiel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Bisher: 		UNH+123456+ORDRSP:D:07A:UN:</a:t>
            </a:r>
            <a:r>
              <a:rPr lang="de-DE" sz="1400" dirty="0">
                <a:solidFill>
                  <a:srgbClr val="FF0000"/>
                </a:solidFill>
              </a:rPr>
              <a:t>EG4014</a:t>
            </a:r>
            <a:r>
              <a:rPr lang="de-DE" sz="1400" dirty="0"/>
              <a:t>' 	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01.12.2019:	UNH+123456+ORDRSP:D:07A:UN:</a:t>
            </a:r>
            <a:r>
              <a:rPr lang="de-DE" sz="1400" b="1" dirty="0">
                <a:solidFill>
                  <a:srgbClr val="FF0000"/>
                </a:solidFill>
              </a:rPr>
              <a:t>DVGW17</a:t>
            </a:r>
            <a:r>
              <a:rPr lang="de-DE" sz="1400" dirty="0"/>
              <a:t>'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25" y="4110165"/>
            <a:ext cx="5075024" cy="2120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588326" y="5969419"/>
            <a:ext cx="5000625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852195-4592-43BA-9A11-4748C18A0D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1991" y="1072800"/>
            <a:ext cx="5911173" cy="513319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250288" y="1724515"/>
            <a:ext cx="5410265" cy="187691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45712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</a:t>
            </a:r>
            <a:r>
              <a:rPr lang="de-DE" dirty="0"/>
              <a:t>in allen Nachrichtenformaten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53483" y="971550"/>
            <a:ext cx="11485034" cy="54305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r>
              <a:rPr lang="de-DE" b="1" dirty="0"/>
              <a:t>BGM-Segment - BGM 1225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Das Datenelement zur Identifikation der Nachrichtenfunktion</a:t>
            </a:r>
          </a:p>
          <a:p>
            <a:r>
              <a:rPr lang="de-DE" sz="1400" dirty="0"/>
              <a:t>entfällt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Code „9“ kennzeichnete die Nachricht als „original“</a:t>
            </a:r>
            <a:endParaRPr lang="de-DE" dirty="0"/>
          </a:p>
          <a:p>
            <a:endParaRPr lang="de-DE" b="1" dirty="0"/>
          </a:p>
          <a:p>
            <a:r>
              <a:rPr lang="de-DE" b="1" dirty="0"/>
              <a:t>Codeliste 3055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Verantwortliche Stelle für die Codepflege und Verwaltung der in </a:t>
            </a:r>
          </a:p>
          <a:p>
            <a:r>
              <a:rPr lang="de-DE" sz="1400" dirty="0"/>
              <a:t>den Gasmarktnachrichten genutzten Codes ist der DVGW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Bisher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321 - EASEE-Gas (European </a:t>
            </a:r>
            <a:r>
              <a:rPr lang="de-DE" sz="1400" dirty="0" err="1"/>
              <a:t>Association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Streamlining</a:t>
            </a:r>
            <a:r>
              <a:rPr lang="de-DE" sz="1400" dirty="0"/>
              <a:t> </a:t>
            </a:r>
            <a:endParaRPr lang="de-DE" sz="1400" dirty="0" smtClean="0"/>
          </a:p>
          <a:p>
            <a:pPr lvl="1"/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/>
              <a:t>Energy Exchange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smtClean="0"/>
              <a:t>Gas</a:t>
            </a:r>
            <a:r>
              <a:rPr lang="de-DE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01.12.2019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332 - DE, DVGW Service &amp; </a:t>
            </a:r>
            <a:r>
              <a:rPr lang="de-DE" sz="1400" dirty="0" err="1"/>
              <a:t>Consult</a:t>
            </a:r>
            <a:r>
              <a:rPr lang="de-DE" sz="1400" dirty="0"/>
              <a:t> GmbH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Diese Änderung betrifft folgende Segmente:</a:t>
            </a:r>
          </a:p>
          <a:p>
            <a:endParaRPr lang="de-DE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/>
              <a:t>BGM C002:3055</a:t>
            </a:r>
            <a:endParaRPr lang="de-DE" dirty="0"/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Bisher:		BGM+X1G::</a:t>
            </a:r>
            <a:r>
              <a:rPr lang="de-DE" sz="1400" dirty="0">
                <a:solidFill>
                  <a:srgbClr val="FF0000"/>
                </a:solidFill>
              </a:rPr>
              <a:t>321</a:t>
            </a:r>
            <a:r>
              <a:rPr lang="de-DE" sz="1400" dirty="0"/>
              <a:t>+ALOCAT123456</a:t>
            </a:r>
            <a:r>
              <a:rPr lang="de-DE" sz="1400" dirty="0">
                <a:solidFill>
                  <a:srgbClr val="FF0000"/>
                </a:solidFill>
              </a:rPr>
              <a:t>+9</a:t>
            </a:r>
            <a:r>
              <a:rPr lang="de-DE" sz="1400" dirty="0"/>
              <a:t>'	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01.12.2019:	BGM+X1G::</a:t>
            </a:r>
            <a:r>
              <a:rPr lang="de-DE" sz="1400" b="1" dirty="0">
                <a:solidFill>
                  <a:srgbClr val="FF0000"/>
                </a:solidFill>
              </a:rPr>
              <a:t>332</a:t>
            </a:r>
            <a:r>
              <a:rPr lang="de-DE" sz="1400" dirty="0"/>
              <a:t>+ALOCAT123456'</a:t>
            </a:r>
          </a:p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1991" y="1072800"/>
            <a:ext cx="5911173" cy="513319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71655" y="1900223"/>
            <a:ext cx="5404530" cy="256824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510" y="3888212"/>
            <a:ext cx="3569688" cy="2220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7161612" y="5653556"/>
            <a:ext cx="3461565" cy="16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5FC036-EB2B-41E6-9D2D-9C7B9A5BBBB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01617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</a:t>
            </a:r>
            <a:r>
              <a:rPr lang="de-DE" dirty="0"/>
              <a:t>in allen Nachrichtenformaten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55629" y="906162"/>
            <a:ext cx="11482887" cy="541148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r>
              <a:rPr lang="de-DE" b="1" dirty="0"/>
              <a:t>NAD-Segment – SG3 NAD C082:3035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Angleichung des Codes zur Identifikation des Absenders/</a:t>
            </a:r>
          </a:p>
          <a:p>
            <a:r>
              <a:rPr lang="de-DE" sz="1400" dirty="0"/>
              <a:t>Empfängers an die Strommarktnachrichten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Bisher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ZSH - </a:t>
            </a:r>
            <a:r>
              <a:rPr lang="de-DE" sz="1400" dirty="0" err="1"/>
              <a:t>Shipper</a:t>
            </a:r>
            <a:r>
              <a:rPr lang="de-DE" sz="1400" dirty="0"/>
              <a:t> (=Transportkunde)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ZSO - Netzbetreiber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ZSX - Marktgebietsverantwortlicher (MGV)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ZSY - Bilanzkreis-Verantwortlicher (BKV)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01.12.2019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MS Nachrichtenabsender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MR Nachrichtenempfänger</a:t>
            </a:r>
            <a:endParaRPr lang="de-DE" dirty="0"/>
          </a:p>
          <a:p>
            <a:endParaRPr lang="de-DE" sz="1400" dirty="0"/>
          </a:p>
          <a:p>
            <a:r>
              <a:rPr lang="de-DE" b="1" dirty="0"/>
              <a:t>Beispiel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Bisher:		NAD+</a:t>
            </a:r>
            <a:r>
              <a:rPr lang="de-DE" sz="1400" dirty="0">
                <a:solidFill>
                  <a:srgbClr val="FF0000"/>
                </a:solidFill>
              </a:rPr>
              <a:t>ZSO</a:t>
            </a:r>
            <a:r>
              <a:rPr lang="de-DE" sz="1400" dirty="0"/>
              <a:t>+9870012345678::</a:t>
            </a:r>
            <a:r>
              <a:rPr lang="de-DE" sz="1400" dirty="0">
                <a:solidFill>
                  <a:schemeClr val="tx1"/>
                </a:solidFill>
              </a:rPr>
              <a:t>332</a:t>
            </a:r>
            <a:r>
              <a:rPr lang="de-DE" sz="1400" dirty="0"/>
              <a:t>'	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01.12.2019:	NAD+</a:t>
            </a:r>
            <a:r>
              <a:rPr lang="de-DE" sz="1400" b="1" dirty="0">
                <a:solidFill>
                  <a:srgbClr val="FF0000"/>
                </a:solidFill>
              </a:rPr>
              <a:t>MS</a:t>
            </a:r>
            <a:r>
              <a:rPr lang="de-DE" sz="1400" dirty="0"/>
              <a:t>+9870012345678::</a:t>
            </a:r>
            <a:r>
              <a:rPr lang="de-DE" sz="1400" dirty="0">
                <a:solidFill>
                  <a:schemeClr val="tx1"/>
                </a:solidFill>
              </a:rPr>
              <a:t>332</a:t>
            </a:r>
            <a:r>
              <a:rPr lang="de-DE" sz="1400" dirty="0"/>
              <a:t>'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58" y="4416986"/>
            <a:ext cx="4537084" cy="1840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1991" y="1072800"/>
            <a:ext cx="5911173" cy="513319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12017" y="3275823"/>
            <a:ext cx="5464168" cy="6721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08259" y="5588561"/>
            <a:ext cx="4537084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122E35A-0C5F-4F4C-A1C7-A3EC6CD881A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42355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Änderungen </a:t>
            </a:r>
            <a:r>
              <a:rPr lang="de-DE" dirty="0"/>
              <a:t>in allen Nachrichtenformaten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53483" y="942976"/>
            <a:ext cx="11485034" cy="5459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/>
              <a:t>SG3 NAD C082:3055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Streichung nicht relevanter Codes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Bisher</a:t>
            </a:r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9 - GS1</a:t>
            </a:r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305 - ETSO (European Transmission System </a:t>
            </a:r>
          </a:p>
          <a:p>
            <a:pPr lvl="2"/>
            <a:r>
              <a:rPr lang="de-DE" sz="1400" dirty="0"/>
              <a:t>Operator)</a:t>
            </a:r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321 - </a:t>
            </a:r>
            <a:r>
              <a:rPr lang="en-US" sz="1400" dirty="0"/>
              <a:t>EASEE-Gas (European Association for </a:t>
            </a:r>
          </a:p>
          <a:p>
            <a:pPr lvl="2"/>
            <a:r>
              <a:rPr lang="en-US" sz="1400" dirty="0"/>
              <a:t>the Streamlining of Energy Exchange for gas)</a:t>
            </a:r>
            <a:endParaRPr lang="de-DE" sz="1400" dirty="0"/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332 - DE, DVGW Service &amp; </a:t>
            </a:r>
            <a:r>
              <a:rPr lang="de-DE" sz="1400" dirty="0" err="1"/>
              <a:t>Consult</a:t>
            </a:r>
            <a:r>
              <a:rPr lang="de-DE" sz="1400" dirty="0"/>
              <a:t> GmbH)</a:t>
            </a:r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ZSO - Vergeben vom Netzbetreiber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01.12.2019</a:t>
            </a:r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9 - GS1</a:t>
            </a:r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332 - DE, DVGW Service &amp; </a:t>
            </a:r>
            <a:r>
              <a:rPr lang="de-DE" sz="1400" dirty="0" err="1"/>
              <a:t>Consult</a:t>
            </a:r>
            <a:r>
              <a:rPr lang="de-DE" sz="1400" dirty="0"/>
              <a:t> GmbH</a:t>
            </a:r>
          </a:p>
          <a:p>
            <a:pPr marL="764658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Beispiel</a:t>
            </a:r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Bisher:		NAD+</a:t>
            </a:r>
            <a:r>
              <a:rPr lang="de-DE" sz="1400" dirty="0">
                <a:solidFill>
                  <a:schemeClr val="tx1"/>
                </a:solidFill>
              </a:rPr>
              <a:t>ZSO</a:t>
            </a:r>
            <a:r>
              <a:rPr lang="de-DE" sz="1400" dirty="0"/>
              <a:t>+9870012345678::</a:t>
            </a:r>
            <a:r>
              <a:rPr lang="de-DE" sz="1400" dirty="0">
                <a:solidFill>
                  <a:srgbClr val="FF0000"/>
                </a:solidFill>
              </a:rPr>
              <a:t>321</a:t>
            </a:r>
            <a:r>
              <a:rPr lang="de-DE" sz="1400" dirty="0"/>
              <a:t>'	</a:t>
            </a:r>
          </a:p>
          <a:p>
            <a:pPr marL="1243566" lvl="2" indent="-285750">
              <a:buFont typeface="Arial" panose="020B0604020202020204" pitchFamily="34" charset="0"/>
              <a:buChar char="•"/>
            </a:pPr>
            <a:r>
              <a:rPr lang="de-DE" sz="1400" dirty="0"/>
              <a:t>01.12.2019:	NAD+</a:t>
            </a:r>
            <a:r>
              <a:rPr lang="de-DE" sz="1400" dirty="0">
                <a:solidFill>
                  <a:schemeClr val="tx1"/>
                </a:solidFill>
              </a:rPr>
              <a:t>MS</a:t>
            </a:r>
            <a:r>
              <a:rPr lang="de-DE" sz="1400" dirty="0"/>
              <a:t>+9870012345678::</a:t>
            </a:r>
            <a:r>
              <a:rPr lang="de-DE" sz="1400" b="1" dirty="0">
                <a:solidFill>
                  <a:srgbClr val="FF0000"/>
                </a:solidFill>
              </a:rPr>
              <a:t>332</a:t>
            </a:r>
            <a:r>
              <a:rPr lang="de-DE" sz="1400" dirty="0"/>
              <a:t>'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31" y="4654749"/>
            <a:ext cx="4116988" cy="1670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21991" y="1072800"/>
            <a:ext cx="5911173" cy="513319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13231" y="3278778"/>
            <a:ext cx="5474677" cy="66086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74196" y="6116545"/>
            <a:ext cx="4048125" cy="2086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7869180-AA71-45BE-920F-9D5FF8C77A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Änderungen in den Nachrichtenformaten zum 01.12.2019  |  RNBT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94517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G Corporate Design 2015_16x9">
  <a:themeElements>
    <a:clrScheme name="NCG Corporate Design 2015">
      <a:dk1>
        <a:srgbClr val="50585F"/>
      </a:dk1>
      <a:lt1>
        <a:sysClr val="window" lastClr="FFFFFF"/>
      </a:lt1>
      <a:dk2>
        <a:srgbClr val="969B9F"/>
      </a:dk2>
      <a:lt2>
        <a:srgbClr val="FFFFFF"/>
      </a:lt2>
      <a:accent1>
        <a:srgbClr val="EBBC35"/>
      </a:accent1>
      <a:accent2>
        <a:srgbClr val="50585F"/>
      </a:accent2>
      <a:accent3>
        <a:srgbClr val="068193"/>
      </a:accent3>
      <a:accent4>
        <a:srgbClr val="FD6208"/>
      </a:accent4>
      <a:accent5>
        <a:srgbClr val="159102"/>
      </a:accent5>
      <a:accent6>
        <a:srgbClr val="AC0003"/>
      </a:accent6>
      <a:hlink>
        <a:srgbClr val="EBBC35"/>
      </a:hlink>
      <a:folHlink>
        <a:srgbClr val="EBBC35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none" lIns="72000" tIns="72000" rIns="72000" bIns="72000" rtlCol="0">
        <a:noAutofit/>
      </a:bodyPr>
      <a:lstStyle>
        <a:defPPr>
          <a:defRPr dirty="0"/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CG Corporate Design 2015_16x9" id="{A0D7C0D3-D653-48D7-B025-622843FF1862}" vid="{474A6C11-5855-4419-92CA-F134CC18DBB2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NCG Corporate Design_16x9</Template>
  <TotalTime>0</TotalTime>
  <Words>1325</Words>
  <Application>Microsoft Office PowerPoint</Application>
  <PresentationFormat>Breitbild</PresentationFormat>
  <Paragraphs>376</Paragraphs>
  <Slides>27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Wingdings</vt:lpstr>
      <vt:lpstr>NCG Corporate Design 2015_16x9</vt:lpstr>
      <vt:lpstr>Änderungen in den Nachrichtenformaten zum                  1. Dezember 2019</vt:lpstr>
      <vt:lpstr>Agenda</vt:lpstr>
      <vt:lpstr>Hintergrund</vt:lpstr>
      <vt:lpstr>Hintergrund</vt:lpstr>
      <vt:lpstr>Änderungen in allen Nachrichtenformaten</vt:lpstr>
      <vt:lpstr>Änderungen in allen Nachrichtenformaten</vt:lpstr>
      <vt:lpstr>Änderungen in allen Nachrichtenformaten</vt:lpstr>
      <vt:lpstr>Änderungen in allen Nachrichtenformaten</vt:lpstr>
      <vt:lpstr>Änderungen in allen Nachrichtenformaten</vt:lpstr>
      <vt:lpstr>Änderungen in allen Nachrichtenformaten</vt:lpstr>
      <vt:lpstr>Änderungen in allen Nachrichtenformaten</vt:lpstr>
      <vt:lpstr>Änderungen in allen Nachrichtenformaten</vt:lpstr>
      <vt:lpstr>Änderungen in einzelnen Nachrichtenformaten</vt:lpstr>
      <vt:lpstr>Änderungen in einzelnen Datenformaten</vt:lpstr>
      <vt:lpstr>Änderungen in einzelnen Datenformaten</vt:lpstr>
      <vt:lpstr>Änderungen in den Deklarationsmeldungen - TSIMSG </vt:lpstr>
      <vt:lpstr>Änderungen in den Deklarationsmeldungen - TSIMSG</vt:lpstr>
      <vt:lpstr>Änderungen in den Deklarationsmeldungen - TSIMSG</vt:lpstr>
      <vt:lpstr>Nachrichtenübergreifende Vorgaben und Erläuterungen</vt:lpstr>
      <vt:lpstr>Nachrichtenübergreifende Vorgaben und Erläuterungen </vt:lpstr>
      <vt:lpstr>Beispielnachrichten</vt:lpstr>
      <vt:lpstr>Beispielnachrichten (1/5)</vt:lpstr>
      <vt:lpstr>Beispielnachrichten (2/5)</vt:lpstr>
      <vt:lpstr>Beispielnachrichten (3/5)</vt:lpstr>
      <vt:lpstr>Beispielnachrichten (4/5)</vt:lpstr>
      <vt:lpstr>Beispielnachrichten (5/5)</vt:lpstr>
      <vt:lpstr>PowerPoint-Präsentation</vt:lpstr>
    </vt:vector>
  </TitlesOfParts>
  <Company>NetConnect Germany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Master Template</dc:subject>
  <dc:creator>Marcinkowski, Daniel</dc:creator>
  <dc:description>© NetConnect Germany GmbH &amp; Co. KG</dc:description>
  <cp:lastModifiedBy>Marcinkowski, Daniel</cp:lastModifiedBy>
  <cp:revision>151</cp:revision>
  <cp:lastPrinted>2015-06-01T15:01:09Z</cp:lastPrinted>
  <dcterms:created xsi:type="dcterms:W3CDTF">2019-03-11T08:20:16Z</dcterms:created>
  <dcterms:modified xsi:type="dcterms:W3CDTF">2019-06-25T07:27:19Z</dcterms:modified>
</cp:coreProperties>
</file>